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6" r:id="rId5"/>
    <p:sldId id="257" r:id="rId6"/>
    <p:sldId id="267" r:id="rId7"/>
    <p:sldId id="262" r:id="rId8"/>
    <p:sldId id="258" r:id="rId9"/>
    <p:sldId id="260" r:id="rId10"/>
    <p:sldId id="268" r:id="rId11"/>
    <p:sldId id="270" r:id="rId12"/>
    <p:sldId id="269" r:id="rId13"/>
    <p:sldId id="273" r:id="rId14"/>
    <p:sldId id="263" r:id="rId15"/>
    <p:sldId id="264" r:id="rId16"/>
    <p:sldId id="272" r:id="rId17"/>
    <p:sldId id="266" r:id="rId18"/>
    <p:sldId id="265" r:id="rId19"/>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DD"/>
    <a:srgbClr val="FF84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351042-BC7C-4354-B4A0-9F0F96814500}" v="15" dt="2023-09-29T21:19:23.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0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ł Gołoś" userId="c7960ace-0db9-4017-93cf-b1778c45dc18" providerId="ADAL" clId="{55351042-BC7C-4354-B4A0-9F0F96814500}"/>
    <pc:docChg chg="undo redo custSel addSld modSld sldOrd">
      <pc:chgData name="Michał Gołoś" userId="c7960ace-0db9-4017-93cf-b1778c45dc18" providerId="ADAL" clId="{55351042-BC7C-4354-B4A0-9F0F96814500}" dt="2023-09-29T21:22:04.877" v="277" actId="1076"/>
      <pc:docMkLst>
        <pc:docMk/>
      </pc:docMkLst>
      <pc:sldChg chg="modTransition">
        <pc:chgData name="Michał Gołoś" userId="c7960ace-0db9-4017-93cf-b1778c45dc18" providerId="ADAL" clId="{55351042-BC7C-4354-B4A0-9F0F96814500}" dt="2023-09-29T16:02:19.397" v="0"/>
        <pc:sldMkLst>
          <pc:docMk/>
          <pc:sldMk cId="1459332849" sldId="256"/>
        </pc:sldMkLst>
      </pc:sldChg>
      <pc:sldChg chg="modTransition">
        <pc:chgData name="Michał Gołoś" userId="c7960ace-0db9-4017-93cf-b1778c45dc18" providerId="ADAL" clId="{55351042-BC7C-4354-B4A0-9F0F96814500}" dt="2023-09-29T16:02:19.397" v="0"/>
        <pc:sldMkLst>
          <pc:docMk/>
          <pc:sldMk cId="4251516391" sldId="257"/>
        </pc:sldMkLst>
      </pc:sldChg>
      <pc:sldChg chg="modTransition">
        <pc:chgData name="Michał Gołoś" userId="c7960ace-0db9-4017-93cf-b1778c45dc18" providerId="ADAL" clId="{55351042-BC7C-4354-B4A0-9F0F96814500}" dt="2023-09-29T16:02:19.397" v="0"/>
        <pc:sldMkLst>
          <pc:docMk/>
          <pc:sldMk cId="3053828947" sldId="258"/>
        </pc:sldMkLst>
      </pc:sldChg>
      <pc:sldChg chg="modTransition">
        <pc:chgData name="Michał Gołoś" userId="c7960ace-0db9-4017-93cf-b1778c45dc18" providerId="ADAL" clId="{55351042-BC7C-4354-B4A0-9F0F96814500}" dt="2023-09-29T16:02:19.397" v="0"/>
        <pc:sldMkLst>
          <pc:docMk/>
          <pc:sldMk cId="2853786258" sldId="260"/>
        </pc:sldMkLst>
      </pc:sldChg>
      <pc:sldChg chg="modSp mod modTransition">
        <pc:chgData name="Michał Gołoś" userId="c7960ace-0db9-4017-93cf-b1778c45dc18" providerId="ADAL" clId="{55351042-BC7C-4354-B4A0-9F0F96814500}" dt="2023-09-29T21:22:04.877" v="277" actId="1076"/>
        <pc:sldMkLst>
          <pc:docMk/>
          <pc:sldMk cId="1843966355" sldId="262"/>
        </pc:sldMkLst>
        <pc:spChg chg="mod">
          <ac:chgData name="Michał Gołoś" userId="c7960ace-0db9-4017-93cf-b1778c45dc18" providerId="ADAL" clId="{55351042-BC7C-4354-B4A0-9F0F96814500}" dt="2023-09-29T21:22:00.068" v="276" actId="1076"/>
          <ac:spMkLst>
            <pc:docMk/>
            <pc:sldMk cId="1843966355" sldId="262"/>
            <ac:spMk id="2" creationId="{00000000-0000-0000-0000-000000000000}"/>
          </ac:spMkLst>
        </pc:spChg>
        <pc:spChg chg="mod">
          <ac:chgData name="Michał Gołoś" userId="c7960ace-0db9-4017-93cf-b1778c45dc18" providerId="ADAL" clId="{55351042-BC7C-4354-B4A0-9F0F96814500}" dt="2023-09-29T21:22:04.877" v="277" actId="1076"/>
          <ac:spMkLst>
            <pc:docMk/>
            <pc:sldMk cId="1843966355" sldId="262"/>
            <ac:spMk id="3" creationId="{00000000-0000-0000-0000-000000000000}"/>
          </ac:spMkLst>
        </pc:spChg>
      </pc:sldChg>
      <pc:sldChg chg="modTransition">
        <pc:chgData name="Michał Gołoś" userId="c7960ace-0db9-4017-93cf-b1778c45dc18" providerId="ADAL" clId="{55351042-BC7C-4354-B4A0-9F0F96814500}" dt="2023-09-29T16:02:19.397" v="0"/>
        <pc:sldMkLst>
          <pc:docMk/>
          <pc:sldMk cId="3459392948" sldId="263"/>
        </pc:sldMkLst>
      </pc:sldChg>
      <pc:sldChg chg="modTransition">
        <pc:chgData name="Michał Gołoś" userId="c7960ace-0db9-4017-93cf-b1778c45dc18" providerId="ADAL" clId="{55351042-BC7C-4354-B4A0-9F0F96814500}" dt="2023-09-29T16:02:19.397" v="0"/>
        <pc:sldMkLst>
          <pc:docMk/>
          <pc:sldMk cId="2564407901" sldId="264"/>
        </pc:sldMkLst>
      </pc:sldChg>
      <pc:sldChg chg="modTransition">
        <pc:chgData name="Michał Gołoś" userId="c7960ace-0db9-4017-93cf-b1778c45dc18" providerId="ADAL" clId="{55351042-BC7C-4354-B4A0-9F0F96814500}" dt="2023-09-29T16:02:19.397" v="0"/>
        <pc:sldMkLst>
          <pc:docMk/>
          <pc:sldMk cId="1873704382" sldId="265"/>
        </pc:sldMkLst>
      </pc:sldChg>
      <pc:sldChg chg="modTransition">
        <pc:chgData name="Michał Gołoś" userId="c7960ace-0db9-4017-93cf-b1778c45dc18" providerId="ADAL" clId="{55351042-BC7C-4354-B4A0-9F0F96814500}" dt="2023-09-29T16:02:19.397" v="0"/>
        <pc:sldMkLst>
          <pc:docMk/>
          <pc:sldMk cId="3237813376" sldId="266"/>
        </pc:sldMkLst>
      </pc:sldChg>
      <pc:sldChg chg="modTransition">
        <pc:chgData name="Michał Gołoś" userId="c7960ace-0db9-4017-93cf-b1778c45dc18" providerId="ADAL" clId="{55351042-BC7C-4354-B4A0-9F0F96814500}" dt="2023-09-29T16:02:19.397" v="0"/>
        <pc:sldMkLst>
          <pc:docMk/>
          <pc:sldMk cId="4019139115" sldId="267"/>
        </pc:sldMkLst>
      </pc:sldChg>
      <pc:sldChg chg="modTransition">
        <pc:chgData name="Michał Gołoś" userId="c7960ace-0db9-4017-93cf-b1778c45dc18" providerId="ADAL" clId="{55351042-BC7C-4354-B4A0-9F0F96814500}" dt="2023-09-29T16:02:19.397" v="0"/>
        <pc:sldMkLst>
          <pc:docMk/>
          <pc:sldMk cId="4186425895" sldId="268"/>
        </pc:sldMkLst>
      </pc:sldChg>
      <pc:sldChg chg="addSp delSp modSp mod modTransition modAnim">
        <pc:chgData name="Michał Gołoś" userId="c7960ace-0db9-4017-93cf-b1778c45dc18" providerId="ADAL" clId="{55351042-BC7C-4354-B4A0-9F0F96814500}" dt="2023-09-29T16:18:57.188" v="214" actId="6549"/>
        <pc:sldMkLst>
          <pc:docMk/>
          <pc:sldMk cId="604464864" sldId="269"/>
        </pc:sldMkLst>
        <pc:spChg chg="add mod">
          <ac:chgData name="Michał Gołoś" userId="c7960ace-0db9-4017-93cf-b1778c45dc18" providerId="ADAL" clId="{55351042-BC7C-4354-B4A0-9F0F96814500}" dt="2023-09-29T16:18:57.188" v="214" actId="6549"/>
          <ac:spMkLst>
            <pc:docMk/>
            <pc:sldMk cId="604464864" sldId="269"/>
            <ac:spMk id="2" creationId="{4786917F-FA37-0468-E560-916FB12CF9CE}"/>
          </ac:spMkLst>
        </pc:spChg>
        <pc:spChg chg="mod">
          <ac:chgData name="Michał Gołoś" userId="c7960ace-0db9-4017-93cf-b1778c45dc18" providerId="ADAL" clId="{55351042-BC7C-4354-B4A0-9F0F96814500}" dt="2023-09-29T16:08:40.216" v="21" actId="1076"/>
          <ac:spMkLst>
            <pc:docMk/>
            <pc:sldMk cId="604464864" sldId="269"/>
            <ac:spMk id="3" creationId="{00000000-0000-0000-0000-000000000000}"/>
          </ac:spMkLst>
        </pc:spChg>
        <pc:spChg chg="add mod">
          <ac:chgData name="Michał Gołoś" userId="c7960ace-0db9-4017-93cf-b1778c45dc18" providerId="ADAL" clId="{55351042-BC7C-4354-B4A0-9F0F96814500}" dt="2023-09-29T16:17:11.109" v="206" actId="1076"/>
          <ac:spMkLst>
            <pc:docMk/>
            <pc:sldMk cId="604464864" sldId="269"/>
            <ac:spMk id="4" creationId="{D55D5423-6A59-65B3-4BEF-06A2CADCF450}"/>
          </ac:spMkLst>
        </pc:spChg>
        <pc:spChg chg="add mod">
          <ac:chgData name="Michał Gołoś" userId="c7960ace-0db9-4017-93cf-b1778c45dc18" providerId="ADAL" clId="{55351042-BC7C-4354-B4A0-9F0F96814500}" dt="2023-09-29T16:17:07.350" v="205" actId="1076"/>
          <ac:spMkLst>
            <pc:docMk/>
            <pc:sldMk cId="604464864" sldId="269"/>
            <ac:spMk id="5" creationId="{BA30C9A6-8BF3-7BDF-D72F-01D63A337A86}"/>
          </ac:spMkLst>
        </pc:spChg>
        <pc:spChg chg="del mod">
          <ac:chgData name="Michał Gołoś" userId="c7960ace-0db9-4017-93cf-b1778c45dc18" providerId="ADAL" clId="{55351042-BC7C-4354-B4A0-9F0F96814500}" dt="2023-09-29T16:14:43.163" v="174" actId="478"/>
          <ac:spMkLst>
            <pc:docMk/>
            <pc:sldMk cId="604464864" sldId="269"/>
            <ac:spMk id="13" creationId="{FC06AEB0-AD6C-3AC4-BBA4-961B79B93573}"/>
          </ac:spMkLst>
        </pc:spChg>
      </pc:sldChg>
      <pc:sldChg chg="modTransition">
        <pc:chgData name="Michał Gołoś" userId="c7960ace-0db9-4017-93cf-b1778c45dc18" providerId="ADAL" clId="{55351042-BC7C-4354-B4A0-9F0F96814500}" dt="2023-09-29T16:02:19.397" v="0"/>
        <pc:sldMkLst>
          <pc:docMk/>
          <pc:sldMk cId="3755014972" sldId="270"/>
        </pc:sldMkLst>
      </pc:sldChg>
      <pc:sldChg chg="modTransition">
        <pc:chgData name="Michał Gołoś" userId="c7960ace-0db9-4017-93cf-b1778c45dc18" providerId="ADAL" clId="{55351042-BC7C-4354-B4A0-9F0F96814500}" dt="2023-09-29T16:02:19.397" v="0"/>
        <pc:sldMkLst>
          <pc:docMk/>
          <pc:sldMk cId="0" sldId="272"/>
        </pc:sldMkLst>
      </pc:sldChg>
      <pc:sldChg chg="addSp delSp modSp add mod ord">
        <pc:chgData name="Michał Gołoś" userId="c7960ace-0db9-4017-93cf-b1778c45dc18" providerId="ADAL" clId="{55351042-BC7C-4354-B4A0-9F0F96814500}" dt="2023-09-29T21:21:22.886" v="263" actId="20577"/>
        <pc:sldMkLst>
          <pc:docMk/>
          <pc:sldMk cId="2665024858" sldId="273"/>
        </pc:sldMkLst>
        <pc:spChg chg="mod">
          <ac:chgData name="Michał Gołoś" userId="c7960ace-0db9-4017-93cf-b1778c45dc18" providerId="ADAL" clId="{55351042-BC7C-4354-B4A0-9F0F96814500}" dt="2023-09-29T21:21:22.886" v="263" actId="20577"/>
          <ac:spMkLst>
            <pc:docMk/>
            <pc:sldMk cId="2665024858" sldId="273"/>
            <ac:spMk id="7" creationId="{24E43E2F-0795-5F5E-D10A-19A89019BF02}"/>
          </ac:spMkLst>
        </pc:spChg>
        <pc:spChg chg="add del">
          <ac:chgData name="Michał Gołoś" userId="c7960ace-0db9-4017-93cf-b1778c45dc18" providerId="ADAL" clId="{55351042-BC7C-4354-B4A0-9F0F96814500}" dt="2023-09-29T21:19:23.986" v="234"/>
          <ac:spMkLst>
            <pc:docMk/>
            <pc:sldMk cId="2665024858" sldId="273"/>
            <ac:spMk id="12" creationId="{CA9FD2B3-8DBC-1782-A19D-B6DEC92177EE}"/>
          </ac:spMkLst>
        </pc:spChg>
        <pc:picChg chg="add del mod">
          <ac:chgData name="Michał Gołoś" userId="c7960ace-0db9-4017-93cf-b1778c45dc18" providerId="ADAL" clId="{55351042-BC7C-4354-B4A0-9F0F96814500}" dt="2023-09-29T21:16:07.008" v="224" actId="22"/>
          <ac:picMkLst>
            <pc:docMk/>
            <pc:sldMk cId="2665024858" sldId="273"/>
            <ac:picMk id="3" creationId="{57B81DDB-6E2F-73F7-312F-465B0E96F77B}"/>
          </ac:picMkLst>
        </pc:picChg>
        <pc:picChg chg="add del mod">
          <ac:chgData name="Michał Gołoś" userId="c7960ace-0db9-4017-93cf-b1778c45dc18" providerId="ADAL" clId="{55351042-BC7C-4354-B4A0-9F0F96814500}" dt="2023-09-29T21:17:24.222" v="228" actId="478"/>
          <ac:picMkLst>
            <pc:docMk/>
            <pc:sldMk cId="2665024858" sldId="273"/>
            <ac:picMk id="5" creationId="{1B841D9D-883F-1D93-2D0A-0B03C07AAB4A}"/>
          </ac:picMkLst>
        </pc:picChg>
        <pc:picChg chg="add del">
          <ac:chgData name="Michał Gołoś" userId="c7960ace-0db9-4017-93cf-b1778c45dc18" providerId="ADAL" clId="{55351042-BC7C-4354-B4A0-9F0F96814500}" dt="2023-09-29T21:17:27.341" v="230" actId="22"/>
          <ac:picMkLst>
            <pc:docMk/>
            <pc:sldMk cId="2665024858" sldId="273"/>
            <ac:picMk id="8" creationId="{50B8E53D-B229-DCDB-0B53-210FAC43B2E6}"/>
          </ac:picMkLst>
        </pc:picChg>
        <pc:picChg chg="add mod">
          <ac:chgData name="Michał Gołoś" userId="c7960ace-0db9-4017-93cf-b1778c45dc18" providerId="ADAL" clId="{55351042-BC7C-4354-B4A0-9F0F96814500}" dt="2023-09-29T21:17:45.048" v="232" actId="1076"/>
          <ac:picMkLst>
            <pc:docMk/>
            <pc:sldMk cId="2665024858" sldId="273"/>
            <ac:picMk id="10" creationId="{B8BD0E2B-F0D3-31C3-FB55-39855BBC5A2E}"/>
          </ac:picMkLst>
        </pc:picChg>
        <pc:picChg chg="del">
          <ac:chgData name="Michał Gołoś" userId="c7960ace-0db9-4017-93cf-b1778c45dc18" providerId="ADAL" clId="{55351042-BC7C-4354-B4A0-9F0F96814500}" dt="2023-09-29T21:15:54.608" v="218" actId="478"/>
          <ac:picMkLst>
            <pc:docMk/>
            <pc:sldMk cId="2665024858" sldId="273"/>
            <ac:picMk id="11" creationId="{A12B5586-31D7-4732-CF29-DA14268BAAE7}"/>
          </ac:picMkLst>
        </pc:picChg>
      </pc:sldChg>
    </pc:docChg>
  </pc:docChgLst>
  <pc:docChgLst>
    <pc:chgData name="Michał Gołoś" userId="6fd76e870313569c" providerId="LiveId" clId="{7F6DD9B6-4BCF-42FE-A530-36A78B0F4355}"/>
    <pc:docChg chg="custSel addSld delSld modSld sldOrd">
      <pc:chgData name="Michał Gołoś" userId="6fd76e870313569c" providerId="LiveId" clId="{7F6DD9B6-4BCF-42FE-A530-36A78B0F4355}" dt="2023-09-28T21:44:40.863" v="141" actId="1076"/>
      <pc:docMkLst>
        <pc:docMk/>
      </pc:docMkLst>
      <pc:sldChg chg="modSp mod">
        <pc:chgData name="Michał Gołoś" userId="6fd76e870313569c" providerId="LiveId" clId="{7F6DD9B6-4BCF-42FE-A530-36A78B0F4355}" dt="2023-09-28T21:44:40.863" v="141" actId="1076"/>
        <pc:sldMkLst>
          <pc:docMk/>
          <pc:sldMk cId="3053828947" sldId="258"/>
        </pc:sldMkLst>
        <pc:spChg chg="mod">
          <ac:chgData name="Michał Gołoś" userId="6fd76e870313569c" providerId="LiveId" clId="{7F6DD9B6-4BCF-42FE-A530-36A78B0F4355}" dt="2023-09-28T21:41:45.573" v="79" actId="1076"/>
          <ac:spMkLst>
            <pc:docMk/>
            <pc:sldMk cId="3053828947" sldId="258"/>
            <ac:spMk id="6" creationId="{00000000-0000-0000-0000-000000000000}"/>
          </ac:spMkLst>
        </pc:spChg>
        <pc:spChg chg="mod">
          <ac:chgData name="Michał Gołoś" userId="6fd76e870313569c" providerId="LiveId" clId="{7F6DD9B6-4BCF-42FE-A530-36A78B0F4355}" dt="2023-09-28T21:41:50.406" v="80" actId="1076"/>
          <ac:spMkLst>
            <pc:docMk/>
            <pc:sldMk cId="3053828947" sldId="258"/>
            <ac:spMk id="7" creationId="{00000000-0000-0000-0000-000000000000}"/>
          </ac:spMkLst>
        </pc:spChg>
        <pc:spChg chg="mod">
          <ac:chgData name="Michał Gołoś" userId="6fd76e870313569c" providerId="LiveId" clId="{7F6DD9B6-4BCF-42FE-A530-36A78B0F4355}" dt="2023-09-28T21:44:37.623" v="140" actId="1076"/>
          <ac:spMkLst>
            <pc:docMk/>
            <pc:sldMk cId="3053828947" sldId="258"/>
            <ac:spMk id="8" creationId="{00000000-0000-0000-0000-000000000000}"/>
          </ac:spMkLst>
        </pc:spChg>
        <pc:spChg chg="mod">
          <ac:chgData name="Michał Gołoś" userId="6fd76e870313569c" providerId="LiveId" clId="{7F6DD9B6-4BCF-42FE-A530-36A78B0F4355}" dt="2023-09-28T21:44:40.863" v="141" actId="1076"/>
          <ac:spMkLst>
            <pc:docMk/>
            <pc:sldMk cId="3053828947" sldId="258"/>
            <ac:spMk id="9" creationId="{00000000-0000-0000-0000-000000000000}"/>
          </ac:spMkLst>
        </pc:spChg>
      </pc:sldChg>
      <pc:sldChg chg="modSp mod">
        <pc:chgData name="Michał Gołoś" userId="6fd76e870313569c" providerId="LiveId" clId="{7F6DD9B6-4BCF-42FE-A530-36A78B0F4355}" dt="2023-09-28T17:36:05.667" v="75" actId="20577"/>
        <pc:sldMkLst>
          <pc:docMk/>
          <pc:sldMk cId="1843966355" sldId="262"/>
        </pc:sldMkLst>
        <pc:spChg chg="mod">
          <ac:chgData name="Michał Gołoś" userId="6fd76e870313569c" providerId="LiveId" clId="{7F6DD9B6-4BCF-42FE-A530-36A78B0F4355}" dt="2023-09-28T17:35:32.047" v="28" actId="20577"/>
          <ac:spMkLst>
            <pc:docMk/>
            <pc:sldMk cId="1843966355" sldId="262"/>
            <ac:spMk id="2" creationId="{00000000-0000-0000-0000-000000000000}"/>
          </ac:spMkLst>
        </pc:spChg>
        <pc:spChg chg="mod">
          <ac:chgData name="Michał Gołoś" userId="6fd76e870313569c" providerId="LiveId" clId="{7F6DD9B6-4BCF-42FE-A530-36A78B0F4355}" dt="2023-09-28T17:36:05.667" v="75" actId="20577"/>
          <ac:spMkLst>
            <pc:docMk/>
            <pc:sldMk cId="1843966355" sldId="262"/>
            <ac:spMk id="3" creationId="{00000000-0000-0000-0000-000000000000}"/>
          </ac:spMkLst>
        </pc:spChg>
      </pc:sldChg>
      <pc:sldChg chg="mod modShow">
        <pc:chgData name="Michał Gołoś" userId="6fd76e870313569c" providerId="LiveId" clId="{7F6DD9B6-4BCF-42FE-A530-36A78B0F4355}" dt="2023-09-28T17:34:21.662" v="17" actId="729"/>
        <pc:sldMkLst>
          <pc:docMk/>
          <pc:sldMk cId="3237813376" sldId="266"/>
        </pc:sldMkLst>
      </pc:sldChg>
      <pc:sldChg chg="ord">
        <pc:chgData name="Michał Gołoś" userId="6fd76e870313569c" providerId="LiveId" clId="{7F6DD9B6-4BCF-42FE-A530-36A78B0F4355}" dt="2023-09-28T17:26:20.089" v="10"/>
        <pc:sldMkLst>
          <pc:docMk/>
          <pc:sldMk cId="4019139115" sldId="267"/>
        </pc:sldMkLst>
      </pc:sldChg>
      <pc:sldChg chg="new del">
        <pc:chgData name="Michał Gołoś" userId="6fd76e870313569c" providerId="LiveId" clId="{7F6DD9B6-4BCF-42FE-A530-36A78B0F4355}" dt="2023-09-28T17:25:42.053" v="2" actId="47"/>
        <pc:sldMkLst>
          <pc:docMk/>
          <pc:sldMk cId="406297488" sldId="271"/>
        </pc:sldMkLst>
      </pc:sldChg>
      <pc:sldChg chg="add ord modNotes">
        <pc:chgData name="Michał Gołoś" userId="6fd76e870313569c" providerId="LiveId" clId="{7F6DD9B6-4BCF-42FE-A530-36A78B0F4355}" dt="2023-09-28T17:26:01.528" v="8"/>
        <pc:sldMkLst>
          <pc:docMk/>
          <pc:sldMk cId="0"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2514A-74DA-4D93-BE36-3EE957B2D571}" type="datetimeFigureOut">
              <a:rPr lang="pl-PL" smtClean="0"/>
              <a:t>29.09.2023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CE2077-5EDB-4438-AD23-C80D48A47089}" type="slidenum">
              <a:rPr lang="pl-PL" smtClean="0"/>
              <a:t>‹#›</a:t>
            </a:fld>
            <a:endParaRPr lang="pl-PL"/>
          </a:p>
        </p:txBody>
      </p:sp>
    </p:spTree>
    <p:extLst>
      <p:ext uri="{BB962C8B-B14F-4D97-AF65-F5344CB8AC3E}">
        <p14:creationId xmlns:p14="http://schemas.microsoft.com/office/powerpoint/2010/main" val="3755300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5CE2077-5EDB-4438-AD23-C80D48A47089}" type="slidenum">
              <a:rPr lang="pl-PL" smtClean="0"/>
              <a:t>6</a:t>
            </a:fld>
            <a:endParaRPr lang="pl-PL"/>
          </a:p>
        </p:txBody>
      </p:sp>
    </p:spTree>
    <p:extLst>
      <p:ext uri="{BB962C8B-B14F-4D97-AF65-F5344CB8AC3E}">
        <p14:creationId xmlns:p14="http://schemas.microsoft.com/office/powerpoint/2010/main" val="93818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5CE2077-5EDB-4438-AD23-C80D48A47089}" type="slidenum">
              <a:rPr lang="pl-PL" smtClean="0"/>
              <a:t>10</a:t>
            </a:fld>
            <a:endParaRPr lang="pl-PL"/>
          </a:p>
        </p:txBody>
      </p:sp>
    </p:spTree>
    <p:extLst>
      <p:ext uri="{BB962C8B-B14F-4D97-AF65-F5344CB8AC3E}">
        <p14:creationId xmlns:p14="http://schemas.microsoft.com/office/powerpoint/2010/main" val="1538673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83a8231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83a8231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10821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3758021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816384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footer only) 1">
  <p:cSld name="Blank (footer only) 1">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8"/>
          <p:cNvSpPr txBox="1">
            <a:spLocks noGrp="1"/>
          </p:cNvSpPr>
          <p:nvPr>
            <p:ph type="sldNum" idx="12"/>
          </p:nvPr>
        </p:nvSpPr>
        <p:spPr>
          <a:xfrm>
            <a:off x="11426456" y="6489296"/>
            <a:ext cx="631600" cy="123111"/>
          </a:xfrm>
          <a:prstGeom prst="rect">
            <a:avLst/>
          </a:prstGeom>
          <a:noFill/>
          <a:ln>
            <a:noFill/>
          </a:ln>
        </p:spPr>
        <p:txBody>
          <a:bodyPr spcFirstLastPara="1" wrap="square" lIns="0" tIns="0" rIns="0" bIns="0" anchor="b" anchorCtr="0">
            <a:spAutoFit/>
          </a:bodyPr>
          <a:lstStyle>
            <a:lvl1pPr marL="0" marR="0" lvl="0" indent="0" algn="r" rtl="0">
              <a:lnSpc>
                <a:spcPct val="100000"/>
              </a:lnSpc>
              <a:spcBef>
                <a:spcPts val="0"/>
              </a:spcBef>
              <a:spcAft>
                <a:spcPts val="0"/>
              </a:spcAft>
              <a:buSzPts val="600"/>
              <a:buNone/>
              <a:defRPr sz="8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SzPts val="600"/>
              <a:buNone/>
              <a:defRPr sz="8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SzPts val="600"/>
              <a:buNone/>
              <a:defRPr sz="8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SzPts val="600"/>
              <a:buNone/>
              <a:defRPr sz="8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SzPts val="600"/>
              <a:buNone/>
              <a:defRPr sz="8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SzPts val="600"/>
              <a:buNone/>
              <a:defRPr sz="8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SzPts val="600"/>
              <a:buNone/>
              <a:defRPr sz="8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SzPts val="600"/>
              <a:buNone/>
              <a:defRPr sz="8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SzPts val="600"/>
              <a:buNone/>
              <a:defRPr sz="800" b="0" i="0" u="none" strike="noStrike" cap="none">
                <a:solidFill>
                  <a:srgbClr val="BFBFBF"/>
                </a:solidFill>
                <a:latin typeface="Arial"/>
                <a:ea typeface="Arial"/>
                <a:cs typeface="Arial"/>
                <a:sym typeface="Arial"/>
              </a:defRPr>
            </a:lvl9pPr>
          </a:lstStyle>
          <a:p>
            <a:fld id="{00000000-1234-1234-1234-123412341234}" type="slidenum">
              <a:rPr lang="en" smtClean="0"/>
              <a:pPr/>
              <a:t>‹#›</a:t>
            </a:fld>
            <a:endParaRPr lang="en"/>
          </a:p>
        </p:txBody>
      </p:sp>
      <p:sp>
        <p:nvSpPr>
          <p:cNvPr id="154" name="Google Shape;154;p18"/>
          <p:cNvSpPr/>
          <p:nvPr/>
        </p:nvSpPr>
        <p:spPr>
          <a:xfrm>
            <a:off x="880868" y="6489221"/>
            <a:ext cx="2241600" cy="123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b="0" i="0" u="none" strike="noStrike" cap="none">
                <a:solidFill>
                  <a:schemeClr val="dk1"/>
                </a:solidFill>
                <a:latin typeface="Arial"/>
                <a:ea typeface="Arial"/>
                <a:cs typeface="Arial"/>
                <a:sym typeface="Arial"/>
              </a:rPr>
              <a:t>© 2023 Snowflake Inc. All Rights Reserved</a:t>
            </a:r>
            <a:endParaRPr sz="800" b="0" i="0" u="none" strike="noStrike" cap="none">
              <a:solidFill>
                <a:schemeClr val="dk1"/>
              </a:solidFill>
              <a:latin typeface="Arial"/>
              <a:ea typeface="Arial"/>
              <a:cs typeface="Arial"/>
              <a:sym typeface="Arial"/>
            </a:endParaRPr>
          </a:p>
        </p:txBody>
      </p:sp>
      <p:pic>
        <p:nvPicPr>
          <p:cNvPr id="155" name="Google Shape;155;p18" descr="Icon&#10;&#10;Description automatically generated"/>
          <p:cNvPicPr preferRelativeResize="0"/>
          <p:nvPr/>
        </p:nvPicPr>
        <p:blipFill rotWithShape="1">
          <a:blip r:embed="rId3">
            <a:alphaModFix/>
          </a:blip>
          <a:srcRect/>
          <a:stretch/>
        </p:blipFill>
        <p:spPr>
          <a:xfrm>
            <a:off x="609594" y="6464839"/>
            <a:ext cx="187173" cy="171451"/>
          </a:xfrm>
          <a:prstGeom prst="rect">
            <a:avLst/>
          </a:prstGeom>
          <a:noFill/>
          <a:ln>
            <a:noFill/>
          </a:ln>
        </p:spPr>
      </p:pic>
    </p:spTree>
    <p:extLst>
      <p:ext uri="{BB962C8B-B14F-4D97-AF65-F5344CB8AC3E}">
        <p14:creationId xmlns:p14="http://schemas.microsoft.com/office/powerpoint/2010/main" val="1860189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26289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p:txBody>
          <a:bodyPr/>
          <a:lstStyle/>
          <a:p>
            <a:fld id="{EA9E0AEA-B3A9-444D-BA38-D2CAB5F2DD0D}" type="datetimeFigureOut">
              <a:rPr lang="pl-PL" smtClean="0"/>
              <a:t>29.09.2023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85265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EA9E0AEA-B3A9-444D-BA38-D2CAB5F2DD0D}" type="datetimeFigureOut">
              <a:rPr lang="pl-PL" smtClean="0"/>
              <a:t>29.09.2023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3246974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EA9E0AEA-B3A9-444D-BA38-D2CAB5F2DD0D}" type="datetimeFigureOut">
              <a:rPr lang="pl-PL" smtClean="0"/>
              <a:t>29.09.2023</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024987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EA9E0AEA-B3A9-444D-BA38-D2CAB5F2DD0D}" type="datetimeFigureOut">
              <a:rPr lang="pl-PL" smtClean="0"/>
              <a:t>29.09.2023</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19836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A9E0AEA-B3A9-444D-BA38-D2CAB5F2DD0D}" type="datetimeFigureOut">
              <a:rPr lang="pl-PL" smtClean="0"/>
              <a:t>29.09.2023</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3114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EA9E0AEA-B3A9-444D-BA38-D2CAB5F2DD0D}" type="datetimeFigureOut">
              <a:rPr lang="pl-PL" smtClean="0"/>
              <a:t>29.09.2023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84406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EA9E0AEA-B3A9-444D-BA38-D2CAB5F2DD0D}" type="datetimeFigureOut">
              <a:rPr lang="pl-PL" smtClean="0"/>
              <a:t>29.09.2023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53261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E0AEA-B3A9-444D-BA38-D2CAB5F2DD0D}" type="datetimeFigureOut">
              <a:rPr lang="pl-PL" smtClean="0"/>
              <a:t>29.09.2023</a:t>
            </a:fld>
            <a:endParaRPr lang="pl-PL"/>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8D884-7662-44EF-92A6-AFDD7D7066FB}" type="slidenum">
              <a:rPr lang="pl-PL" smtClean="0"/>
              <a:t>‹#›</a:t>
            </a:fld>
            <a:endParaRPr lang="pl-PL"/>
          </a:p>
        </p:txBody>
      </p:sp>
    </p:spTree>
    <p:extLst>
      <p:ext uri="{BB962C8B-B14F-4D97-AF65-F5344CB8AC3E}">
        <p14:creationId xmlns:p14="http://schemas.microsoft.com/office/powerpoint/2010/main" val="1603744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snowflake.com/build/emea/warsa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Obraz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7771" y="2378914"/>
            <a:ext cx="7576457" cy="2446247"/>
          </a:xfrm>
          <a:prstGeom prst="rect">
            <a:avLst/>
          </a:prstGeom>
        </p:spPr>
      </p:pic>
    </p:spTree>
    <p:extLst>
      <p:ext uri="{BB962C8B-B14F-4D97-AF65-F5344CB8AC3E}">
        <p14:creationId xmlns:p14="http://schemas.microsoft.com/office/powerpoint/2010/main" val="1459332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pole tekstowe 6">
            <a:extLst>
              <a:ext uri="{FF2B5EF4-FFF2-40B4-BE49-F238E27FC236}">
                <a16:creationId xmlns:a16="http://schemas.microsoft.com/office/drawing/2014/main" id="{24E43E2F-0795-5F5E-D10A-19A89019BF02}"/>
              </a:ext>
            </a:extLst>
          </p:cNvPr>
          <p:cNvSpPr txBox="1"/>
          <p:nvPr/>
        </p:nvSpPr>
        <p:spPr>
          <a:xfrm>
            <a:off x="1069717" y="1177481"/>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Przykład od początku do końca</a:t>
            </a:r>
          </a:p>
        </p:txBody>
      </p:sp>
      <p:pic>
        <p:nvPicPr>
          <p:cNvPr id="10" name="Obraz 9">
            <a:extLst>
              <a:ext uri="{FF2B5EF4-FFF2-40B4-BE49-F238E27FC236}">
                <a16:creationId xmlns:a16="http://schemas.microsoft.com/office/drawing/2014/main" id="{B8BD0E2B-F0D3-31C3-FB55-39855BBC5A2E}"/>
              </a:ext>
            </a:extLst>
          </p:cNvPr>
          <p:cNvPicPr>
            <a:picLocks noChangeAspect="1"/>
          </p:cNvPicPr>
          <p:nvPr/>
        </p:nvPicPr>
        <p:blipFill>
          <a:blip r:embed="rId4"/>
          <a:stretch>
            <a:fillRect/>
          </a:stretch>
        </p:blipFill>
        <p:spPr>
          <a:xfrm>
            <a:off x="0" y="1934217"/>
            <a:ext cx="12192000" cy="4127899"/>
          </a:xfrm>
          <a:prstGeom prst="rect">
            <a:avLst/>
          </a:prstGeom>
        </p:spPr>
      </p:pic>
    </p:spTree>
    <p:extLst>
      <p:ext uri="{BB962C8B-B14F-4D97-AF65-F5344CB8AC3E}">
        <p14:creationId xmlns:p14="http://schemas.microsoft.com/office/powerpoint/2010/main" val="2665024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392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0" y="2797791"/>
            <a:ext cx="10439330" cy="2308324"/>
          </a:xfrm>
          <a:prstGeom prst="rect">
            <a:avLst/>
          </a:prstGeom>
          <a:noFill/>
        </p:spPr>
        <p:txBody>
          <a:bodyPr wrap="square" rtlCol="0">
            <a:spAutoFit/>
          </a:bodyPr>
          <a:lstStyle/>
          <a:p>
            <a:endParaRPr lang="pl-PL"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pl-PL"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https://quickstarts.snowflake.com/guide/getting_started_with_dataengineering_ml_using_snowpark_python</a:t>
            </a:r>
          </a:p>
          <a:p>
            <a:endParaRPr lang="pl-PL"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pl-PL"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https://docs.snowflake.com/en/developer-guide/snowpark-ml</a:t>
            </a:r>
          </a:p>
          <a:p>
            <a:endParaRPr lang="pl-PL"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pl-PL"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https://www.snowflake.com/en/data-cloud/snowpark</a:t>
            </a:r>
          </a:p>
          <a:p>
            <a:endParaRPr lang="pl-PL"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pl-PL"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pl-PL"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pole tekstowe 2"/>
          <p:cNvSpPr txBox="1"/>
          <p:nvPr/>
        </p:nvSpPr>
        <p:spPr>
          <a:xfrm>
            <a:off x="1091822" y="2417214"/>
            <a:ext cx="8496315" cy="492443"/>
          </a:xfrm>
          <a:prstGeom prst="rect">
            <a:avLst/>
          </a:prstGeom>
          <a:noFill/>
        </p:spPr>
        <p:txBody>
          <a:bodyPr wrap="square" rtlCol="0">
            <a:spAutoFit/>
          </a:bodyPr>
          <a:lstStyle/>
          <a:p>
            <a:r>
              <a:rPr lang="pl-PL" sz="2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Materiały</a:t>
            </a:r>
          </a:p>
        </p:txBody>
      </p:sp>
    </p:spTree>
    <p:extLst>
      <p:ext uri="{BB962C8B-B14F-4D97-AF65-F5344CB8AC3E}">
        <p14:creationId xmlns:p14="http://schemas.microsoft.com/office/powerpoint/2010/main" val="2564407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917667" y="2966685"/>
            <a:ext cx="5863200" cy="1197916"/>
          </a:xfrm>
          <a:prstGeom prst="rect">
            <a:avLst/>
          </a:prstGeom>
          <a:noFill/>
          <a:ln>
            <a:noFill/>
          </a:ln>
        </p:spPr>
        <p:txBody>
          <a:bodyPr spcFirstLastPara="1" wrap="square" lIns="121900" tIns="121900" rIns="121900" bIns="121900" anchor="t" anchorCtr="0">
            <a:spAutoFit/>
          </a:bodyPr>
          <a:lstStyle/>
          <a:p>
            <a:pPr algn="ctr">
              <a:lnSpc>
                <a:spcPct val="90000"/>
              </a:lnSpc>
            </a:pPr>
            <a:r>
              <a:rPr lang="en" sz="2267" b="1">
                <a:solidFill>
                  <a:schemeClr val="dk1"/>
                </a:solidFill>
              </a:rPr>
              <a:t>DIVE DEEP INTO THE WORLD OF APPS AND GENERATIVE AI</a:t>
            </a:r>
            <a:endParaRPr sz="2267" b="1">
              <a:solidFill>
                <a:schemeClr val="dk1"/>
              </a:solidFill>
            </a:endParaRPr>
          </a:p>
          <a:p>
            <a:pPr>
              <a:lnSpc>
                <a:spcPct val="115000"/>
              </a:lnSpc>
              <a:spcBef>
                <a:spcPts val="533"/>
              </a:spcBef>
            </a:pPr>
            <a:endParaRPr sz="1467">
              <a:solidFill>
                <a:schemeClr val="dk1"/>
              </a:solidFill>
            </a:endParaRPr>
          </a:p>
        </p:txBody>
      </p:sp>
      <p:pic>
        <p:nvPicPr>
          <p:cNvPr id="161" name="Google Shape;161;p19"/>
          <p:cNvPicPr preferRelativeResize="0"/>
          <p:nvPr/>
        </p:nvPicPr>
        <p:blipFill>
          <a:blip r:embed="rId3">
            <a:alphaModFix/>
          </a:blip>
          <a:stretch>
            <a:fillRect/>
          </a:stretch>
        </p:blipFill>
        <p:spPr>
          <a:xfrm>
            <a:off x="4885903" y="303651"/>
            <a:ext cx="5863400" cy="2425867"/>
          </a:xfrm>
          <a:prstGeom prst="rect">
            <a:avLst/>
          </a:prstGeom>
          <a:noFill/>
          <a:ln>
            <a:noFill/>
          </a:ln>
        </p:spPr>
      </p:pic>
      <p:sp>
        <p:nvSpPr>
          <p:cNvPr id="162" name="Google Shape;162;p19"/>
          <p:cNvSpPr txBox="1"/>
          <p:nvPr/>
        </p:nvSpPr>
        <p:spPr>
          <a:xfrm>
            <a:off x="5655233" y="3882434"/>
            <a:ext cx="5625200" cy="841280"/>
          </a:xfrm>
          <a:prstGeom prst="rect">
            <a:avLst/>
          </a:prstGeom>
          <a:noFill/>
          <a:ln>
            <a:noFill/>
          </a:ln>
        </p:spPr>
        <p:txBody>
          <a:bodyPr spcFirstLastPara="1" wrap="square" lIns="121900" tIns="121900" rIns="121900" bIns="121900" anchor="t" anchorCtr="0">
            <a:spAutoFit/>
          </a:bodyPr>
          <a:lstStyle/>
          <a:p>
            <a:r>
              <a:rPr lang="en" sz="1467" u="sng">
                <a:solidFill>
                  <a:schemeClr val="hlink"/>
                </a:solidFill>
                <a:hlinkClick r:id="rId4"/>
              </a:rPr>
              <a:t>https://www.snowflake.com/build/emea/warsaw/</a:t>
            </a:r>
            <a:endParaRPr sz="2400"/>
          </a:p>
          <a:p>
            <a:endParaRPr sz="2400"/>
          </a:p>
        </p:txBody>
      </p:sp>
      <p:sp>
        <p:nvSpPr>
          <p:cNvPr id="163" name="Google Shape;163;p19"/>
          <p:cNvSpPr txBox="1"/>
          <p:nvPr/>
        </p:nvSpPr>
        <p:spPr>
          <a:xfrm>
            <a:off x="7012567" y="4666351"/>
            <a:ext cx="5026400" cy="1682151"/>
          </a:xfrm>
          <a:prstGeom prst="rect">
            <a:avLst/>
          </a:prstGeom>
          <a:noFill/>
          <a:ln>
            <a:noFill/>
          </a:ln>
        </p:spPr>
        <p:txBody>
          <a:bodyPr spcFirstLastPara="1" wrap="square" lIns="121900" tIns="121900" rIns="121900" bIns="121900" anchor="t" anchorCtr="0">
            <a:spAutoFit/>
          </a:bodyPr>
          <a:lstStyle/>
          <a:p>
            <a:pPr algn="just">
              <a:lnSpc>
                <a:spcPct val="140000"/>
              </a:lnSpc>
            </a:pPr>
            <a:r>
              <a:rPr lang="en" sz="1333">
                <a:solidFill>
                  <a:schemeClr val="dk1"/>
                </a:solidFill>
              </a:rPr>
              <a:t>At BUILD 2023, discover and test drive app and genAI innovations from Snowflake through demos, hands-on labs, and product deep dives. Join other developers, engineers, data scientists, and startups for two full days of sessions focused on building and monetizing apps, data pipelines, and ML workflows in this new era.</a:t>
            </a:r>
            <a:endParaRPr sz="1333">
              <a:solidFill>
                <a:schemeClr val="dk1"/>
              </a:solidFill>
            </a:endParaRPr>
          </a:p>
        </p:txBody>
      </p:sp>
      <p:sp>
        <p:nvSpPr>
          <p:cNvPr id="164" name="Google Shape;164;p19"/>
          <p:cNvSpPr txBox="1"/>
          <p:nvPr/>
        </p:nvSpPr>
        <p:spPr>
          <a:xfrm>
            <a:off x="3573767" y="4666351"/>
            <a:ext cx="4000000" cy="1547627"/>
          </a:xfrm>
          <a:prstGeom prst="rect">
            <a:avLst/>
          </a:prstGeom>
          <a:noFill/>
          <a:ln>
            <a:noFill/>
          </a:ln>
        </p:spPr>
        <p:txBody>
          <a:bodyPr spcFirstLastPara="1" wrap="square" lIns="121900" tIns="121900" rIns="121900" bIns="121900" anchor="t" anchorCtr="0">
            <a:spAutoFit/>
          </a:bodyPr>
          <a:lstStyle/>
          <a:p>
            <a:pPr>
              <a:lnSpc>
                <a:spcPct val="90000"/>
              </a:lnSpc>
            </a:pPr>
            <a:r>
              <a:rPr lang="en" sz="2267" b="1"/>
              <a:t>WHY ATTEND BUILD?</a:t>
            </a:r>
            <a:endParaRPr sz="2267" b="1"/>
          </a:p>
          <a:p>
            <a:pPr marL="609585" indent="-431789">
              <a:spcBef>
                <a:spcPts val="533"/>
              </a:spcBef>
              <a:buSzPts val="1500"/>
              <a:buChar char="●"/>
            </a:pPr>
            <a:r>
              <a:rPr lang="en" sz="2000">
                <a:highlight>
                  <a:srgbClr val="FFFFFF"/>
                </a:highlight>
              </a:rPr>
              <a:t>LEARN</a:t>
            </a:r>
            <a:endParaRPr sz="2000">
              <a:highlight>
                <a:srgbClr val="FFFFFF"/>
              </a:highlight>
            </a:endParaRPr>
          </a:p>
          <a:p>
            <a:pPr marL="609585" indent="-431789">
              <a:buSzPts val="1500"/>
              <a:buChar char="●"/>
            </a:pPr>
            <a:r>
              <a:rPr lang="en" sz="2000"/>
              <a:t>CODE</a:t>
            </a:r>
            <a:endParaRPr sz="2000"/>
          </a:p>
          <a:p>
            <a:pPr marL="609585" indent="-431789">
              <a:buSzPts val="1500"/>
              <a:buChar char="●"/>
            </a:pPr>
            <a:r>
              <a:rPr lang="en" sz="2000"/>
              <a:t>GET INSPIRED</a:t>
            </a:r>
            <a:endParaRPr sz="2000"/>
          </a:p>
        </p:txBody>
      </p:sp>
      <p:pic>
        <p:nvPicPr>
          <p:cNvPr id="165" name="Google Shape;165;p19"/>
          <p:cNvPicPr preferRelativeResize="0"/>
          <p:nvPr/>
        </p:nvPicPr>
        <p:blipFill rotWithShape="1">
          <a:blip r:embed="rId5">
            <a:alphaModFix/>
          </a:blip>
          <a:srcRect r="70118"/>
          <a:stretch/>
        </p:blipFill>
        <p:spPr>
          <a:xfrm>
            <a:off x="3370701" y="1966984"/>
            <a:ext cx="1515199" cy="762533"/>
          </a:xfrm>
          <a:prstGeom prst="rect">
            <a:avLst/>
          </a:prstGeom>
          <a:noFill/>
          <a:ln>
            <a:noFill/>
          </a:ln>
        </p:spPr>
      </p:pic>
      <p:pic>
        <p:nvPicPr>
          <p:cNvPr id="166" name="Google Shape;166;p19"/>
          <p:cNvPicPr preferRelativeResize="0"/>
          <p:nvPr/>
        </p:nvPicPr>
        <p:blipFill rotWithShape="1">
          <a:blip r:embed="rId5">
            <a:alphaModFix/>
          </a:blip>
          <a:srcRect l="74197" r="-2648"/>
          <a:stretch/>
        </p:blipFill>
        <p:spPr>
          <a:xfrm>
            <a:off x="10749301" y="1966984"/>
            <a:ext cx="1442700" cy="762533"/>
          </a:xfrm>
          <a:prstGeom prst="rect">
            <a:avLst/>
          </a:prstGeom>
          <a:noFill/>
          <a:ln>
            <a:noFill/>
          </a:ln>
        </p:spPr>
      </p:pic>
      <p:pic>
        <p:nvPicPr>
          <p:cNvPr id="167" name="Google Shape;167;p19"/>
          <p:cNvPicPr preferRelativeResize="0"/>
          <p:nvPr/>
        </p:nvPicPr>
        <p:blipFill>
          <a:blip r:embed="rId6">
            <a:alphaModFix/>
          </a:blip>
          <a:stretch>
            <a:fillRect/>
          </a:stretch>
        </p:blipFill>
        <p:spPr>
          <a:xfrm>
            <a:off x="203201" y="3034318"/>
            <a:ext cx="3167367" cy="3151687"/>
          </a:xfrm>
          <a:prstGeom prst="rect">
            <a:avLst/>
          </a:prstGeom>
          <a:noFill/>
          <a:ln w="3810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raz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5403" y="2905585"/>
            <a:ext cx="7506270" cy="1093592"/>
          </a:xfrm>
          <a:prstGeom prst="rect">
            <a:avLst/>
          </a:prstGeom>
        </p:spPr>
      </p:pic>
    </p:spTree>
    <p:extLst>
      <p:ext uri="{BB962C8B-B14F-4D97-AF65-F5344CB8AC3E}">
        <p14:creationId xmlns:p14="http://schemas.microsoft.com/office/powerpoint/2010/main" val="3237813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91822" y="2171556"/>
            <a:ext cx="8496315" cy="492443"/>
          </a:xfrm>
          <a:prstGeom prst="rect">
            <a:avLst/>
          </a:prstGeom>
          <a:noFill/>
        </p:spPr>
        <p:txBody>
          <a:bodyPr wrap="square" rtlCol="0">
            <a:spAutoFit/>
          </a:bodyPr>
          <a:lstStyle/>
          <a:p>
            <a:r>
              <a:rPr lang="pl-PL" sz="260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LOREM IPSUM DOLOR SIT AMET</a:t>
            </a:r>
          </a:p>
        </p:txBody>
      </p:sp>
      <p:sp>
        <p:nvSpPr>
          <p:cNvPr id="3" name="pole tekstowe 2"/>
          <p:cNvSpPr txBox="1"/>
          <p:nvPr/>
        </p:nvSpPr>
        <p:spPr>
          <a:xfrm>
            <a:off x="1091822" y="2568463"/>
            <a:ext cx="8474210" cy="564642"/>
          </a:xfrm>
          <a:prstGeom prst="rect">
            <a:avLst/>
          </a:prstGeom>
          <a:noFill/>
        </p:spPr>
        <p:txBody>
          <a:bodyPr wrap="square" rtlCol="0">
            <a:spAutoFit/>
          </a:bodyPr>
          <a:lstStyle/>
          <a:p>
            <a:pPr>
              <a:lnSpc>
                <a:spcPct val="85000"/>
              </a:lnSpc>
            </a:pPr>
            <a:r>
              <a:rPr lang="pl-PL" sz="3600" kern="6600" spc="-1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LOREM IPSUM DOLOR SIT AMET</a:t>
            </a:r>
          </a:p>
        </p:txBody>
      </p:sp>
      <p:sp>
        <p:nvSpPr>
          <p:cNvPr id="5" name="pole tekstowe 4"/>
          <p:cNvSpPr txBox="1"/>
          <p:nvPr/>
        </p:nvSpPr>
        <p:spPr>
          <a:xfrm>
            <a:off x="1119118" y="3207224"/>
            <a:ext cx="3835019" cy="2323713"/>
          </a:xfrm>
          <a:prstGeom prst="rect">
            <a:avLst/>
          </a:prstGeom>
          <a:noFill/>
        </p:spPr>
        <p:txBody>
          <a:bodyPr wrap="square" numCol="1" rtlCol="0">
            <a:spAutoFit/>
          </a:bodyPr>
          <a:lstStyle/>
          <a:p>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Lorem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ipsum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dolor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sit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amet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consectetur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adipiscing</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elit.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Sed</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nec</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dignissim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nibh</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quis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imperdiet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purus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Suspendisse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non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dolor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nisl</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Curabitur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eleifend</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molestie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est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eget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dignissim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neque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commodo</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ut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Donec</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imperdiet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congue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diam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sed</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commodo</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ligula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pellentesque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vel.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Quisque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ac</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nisi</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quis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est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viverra</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volutpat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Sed</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in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efficitur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nunc.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Donec</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egestas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consequat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cons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equat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pl-PL"/>
          </a:p>
        </p:txBody>
      </p:sp>
      <p:sp>
        <p:nvSpPr>
          <p:cNvPr id="6" name="pole tekstowe 5"/>
          <p:cNvSpPr txBox="1"/>
          <p:nvPr/>
        </p:nvSpPr>
        <p:spPr>
          <a:xfrm>
            <a:off x="5339979" y="3207224"/>
            <a:ext cx="3835019" cy="2323713"/>
          </a:xfrm>
          <a:prstGeom prst="rect">
            <a:avLst/>
          </a:prstGeom>
          <a:noFill/>
        </p:spPr>
        <p:txBody>
          <a:bodyPr wrap="square" numCol="1" rtlCol="0">
            <a:spAutoFit/>
          </a:bodyPr>
          <a:lstStyle/>
          <a:p>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Lorem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ipsum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dolor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sit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amet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consectetur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adipiscing</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elit.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Sed</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nec</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dignissim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nibh</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quis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imperdiet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purus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Suspendisse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non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dolor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nisl</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Curabitur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eleifend</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molestie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est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eget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dignissim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neque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commodo</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ut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Donec</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imperdiet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congue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diam</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sed</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commodo</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ligula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pellentesque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vel.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Quisque</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ac</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nisi</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quis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est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viverra</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volutpat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Sed</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in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efficitur</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nunc.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Donec</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egestas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consequat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cons</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pl-PL" sz="1450" err="1">
                <a:solidFill>
                  <a:schemeClr val="bg1"/>
                </a:solidFill>
                <a:latin typeface="Open Sans" panose="020B0606030504020204" pitchFamily="34" charset="0"/>
                <a:ea typeface="Open Sans" panose="020B0606030504020204" pitchFamily="34" charset="0"/>
                <a:cs typeface="Open Sans" panose="020B0606030504020204" pitchFamily="34" charset="0"/>
              </a:rPr>
              <a:t>equat</a:t>
            </a:r>
            <a:r>
              <a:rPr lang="pl-PL" sz="145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pl-PL"/>
          </a:p>
        </p:txBody>
      </p:sp>
    </p:spTree>
    <p:extLst>
      <p:ext uri="{BB962C8B-B14F-4D97-AF65-F5344CB8AC3E}">
        <p14:creationId xmlns:p14="http://schemas.microsoft.com/office/powerpoint/2010/main" val="1873704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371954" y="2419750"/>
            <a:ext cx="9068210" cy="492443"/>
          </a:xfrm>
          <a:prstGeom prst="rect">
            <a:avLst/>
          </a:prstGeom>
          <a:noFill/>
        </p:spPr>
        <p:txBody>
          <a:bodyPr wrap="square" rtlCol="0">
            <a:spAutoFit/>
          </a:bodyPr>
          <a:lstStyle/>
          <a:p>
            <a:r>
              <a:rPr lang="pl-PL" sz="260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MICHAŁ GOŁOŚ</a:t>
            </a:r>
          </a:p>
        </p:txBody>
      </p:sp>
      <p:sp>
        <p:nvSpPr>
          <p:cNvPr id="3" name="pole tekstowe 2"/>
          <p:cNvSpPr txBox="1"/>
          <p:nvPr/>
        </p:nvSpPr>
        <p:spPr>
          <a:xfrm>
            <a:off x="344658" y="2912193"/>
            <a:ext cx="11847342" cy="1743041"/>
          </a:xfrm>
          <a:prstGeom prst="rect">
            <a:avLst/>
          </a:prstGeom>
          <a:noFill/>
        </p:spPr>
        <p:txBody>
          <a:bodyPr wrap="square" rtlCol="0">
            <a:spAutoFit/>
          </a:bodyPr>
          <a:lstStyle/>
          <a:p>
            <a:pPr>
              <a:lnSpc>
                <a:spcPct val="85000"/>
              </a:lnSpc>
            </a:pPr>
            <a:r>
              <a:rPr lang="pl-PL" sz="6300" kern="6600" spc="-1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ML z wykorzystaniem Snowflake Snowpark Python</a:t>
            </a:r>
            <a:endParaRPr lang="pl-PL" sz="2600" kern="6600" spc="-10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251516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Materiały do pobrania / Politechnika Lubelska">
            <a:extLst>
              <a:ext uri="{FF2B5EF4-FFF2-40B4-BE49-F238E27FC236}">
                <a16:creationId xmlns:a16="http://schemas.microsoft.com/office/drawing/2014/main" id="{633E14ED-D6A1-13AE-9855-737B548C9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945" y="2785145"/>
            <a:ext cx="3853810" cy="84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Saturday Rheinland 2023: Call for Speakers @ Sessionize.com">
            <a:extLst>
              <a:ext uri="{FF2B5EF4-FFF2-40B4-BE49-F238E27FC236}">
                <a16:creationId xmlns:a16="http://schemas.microsoft.com/office/drawing/2014/main" id="{DD91CFC3-08F4-08BF-B12C-6923DF0F0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988" y="1737617"/>
            <a:ext cx="3217284" cy="32172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EV Challenge Platform">
            <a:extLst>
              <a:ext uri="{FF2B5EF4-FFF2-40B4-BE49-F238E27FC236}">
                <a16:creationId xmlns:a16="http://schemas.microsoft.com/office/drawing/2014/main" id="{9540353F-4BA1-C088-02B6-8CFCA8973B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0746" y="5747686"/>
            <a:ext cx="1706398" cy="546777"/>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9BB9D30C-6DB0-4E51-1469-AE3766385626}"/>
              </a:ext>
            </a:extLst>
          </p:cNvPr>
          <p:cNvSpPr txBox="1"/>
          <p:nvPr/>
        </p:nvSpPr>
        <p:spPr>
          <a:xfrm>
            <a:off x="0" y="4954901"/>
            <a:ext cx="12192000" cy="461665"/>
          </a:xfrm>
          <a:prstGeom prst="rect">
            <a:avLst/>
          </a:prstGeom>
          <a:noFill/>
        </p:spPr>
        <p:txBody>
          <a:bodyPr wrap="square" rtlCol="0">
            <a:spAutoFit/>
          </a:bodyPr>
          <a:lstStyle/>
          <a:p>
            <a:pPr algn="ctr"/>
            <a:r>
              <a:rPr lang="pl-PL" sz="200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MEDIA</a:t>
            </a:r>
            <a:r>
              <a:rPr lang="pl-PL" sz="240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pl-PL" sz="200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PARTNERS</a:t>
            </a:r>
            <a:endParaRPr lang="pl-PL" sz="240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8" name="Łącznik prosty 7">
            <a:extLst>
              <a:ext uri="{FF2B5EF4-FFF2-40B4-BE49-F238E27FC236}">
                <a16:creationId xmlns:a16="http://schemas.microsoft.com/office/drawing/2014/main" id="{FCDC4FFD-39AB-DB7E-9E68-F29E3BDC031F}"/>
              </a:ext>
            </a:extLst>
          </p:cNvPr>
          <p:cNvCxnSpPr>
            <a:cxnSpLocks/>
          </p:cNvCxnSpPr>
          <p:nvPr/>
        </p:nvCxnSpPr>
        <p:spPr>
          <a:xfrm>
            <a:off x="647330" y="5201122"/>
            <a:ext cx="380722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Łącznik prosty 8">
            <a:extLst>
              <a:ext uri="{FF2B5EF4-FFF2-40B4-BE49-F238E27FC236}">
                <a16:creationId xmlns:a16="http://schemas.microsoft.com/office/drawing/2014/main" id="{49011F8E-FEB6-9AD4-D1FD-C63B628C7178}"/>
              </a:ext>
            </a:extLst>
          </p:cNvPr>
          <p:cNvCxnSpPr>
            <a:cxnSpLocks/>
          </p:cNvCxnSpPr>
          <p:nvPr/>
        </p:nvCxnSpPr>
        <p:spPr>
          <a:xfrm>
            <a:off x="7737448" y="5201122"/>
            <a:ext cx="3547913"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pole tekstowe 12">
            <a:extLst>
              <a:ext uri="{FF2B5EF4-FFF2-40B4-BE49-F238E27FC236}">
                <a16:creationId xmlns:a16="http://schemas.microsoft.com/office/drawing/2014/main" id="{6D81D075-5380-87AF-9BAD-27A473F4A93E}"/>
              </a:ext>
            </a:extLst>
          </p:cNvPr>
          <p:cNvSpPr txBox="1"/>
          <p:nvPr/>
        </p:nvSpPr>
        <p:spPr>
          <a:xfrm>
            <a:off x="-145472" y="1616132"/>
            <a:ext cx="12192000" cy="492443"/>
          </a:xfrm>
          <a:prstGeom prst="rect">
            <a:avLst/>
          </a:prstGeom>
          <a:noFill/>
        </p:spPr>
        <p:txBody>
          <a:bodyPr wrap="square" rtlCol="0">
            <a:spAutoFit/>
          </a:bodyPr>
          <a:lstStyle/>
          <a:p>
            <a:pPr algn="ctr"/>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PARTNERS</a:t>
            </a:r>
          </a:p>
        </p:txBody>
      </p:sp>
      <p:cxnSp>
        <p:nvCxnSpPr>
          <p:cNvPr id="16" name="Łącznik prosty 15">
            <a:extLst>
              <a:ext uri="{FF2B5EF4-FFF2-40B4-BE49-F238E27FC236}">
                <a16:creationId xmlns:a16="http://schemas.microsoft.com/office/drawing/2014/main" id="{DC84EC47-1026-5ABC-C35D-563B5E8A843E}"/>
              </a:ext>
            </a:extLst>
          </p:cNvPr>
          <p:cNvCxnSpPr>
            <a:cxnSpLocks/>
          </p:cNvCxnSpPr>
          <p:nvPr/>
        </p:nvCxnSpPr>
        <p:spPr>
          <a:xfrm flipV="1">
            <a:off x="647330" y="1836740"/>
            <a:ext cx="4236397" cy="2561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Łącznik prosty 16">
            <a:extLst>
              <a:ext uri="{FF2B5EF4-FFF2-40B4-BE49-F238E27FC236}">
                <a16:creationId xmlns:a16="http://schemas.microsoft.com/office/drawing/2014/main" id="{DD131A9D-D37B-BF6D-53B7-8CCDED39FF7F}"/>
              </a:ext>
            </a:extLst>
          </p:cNvPr>
          <p:cNvCxnSpPr>
            <a:cxnSpLocks/>
          </p:cNvCxnSpPr>
          <p:nvPr/>
        </p:nvCxnSpPr>
        <p:spPr>
          <a:xfrm>
            <a:off x="6941127" y="1862354"/>
            <a:ext cx="434423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 name="Picture 4" descr="Kursy SQL Server i szkolenia z baz danych online - KursySQL">
            <a:extLst>
              <a:ext uri="{FF2B5EF4-FFF2-40B4-BE49-F238E27FC236}">
                <a16:creationId xmlns:a16="http://schemas.microsoft.com/office/drawing/2014/main" id="{26E86699-E4A8-257E-32B8-35164E81B2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3019" y="5836110"/>
            <a:ext cx="1375059" cy="4583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E7055878-B048-D3B1-2E83-B5FCDB6FA4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5210" y="2339391"/>
            <a:ext cx="1370635" cy="228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39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40942" y="1256546"/>
            <a:ext cx="12328477" cy="646331"/>
          </a:xfrm>
          <a:prstGeom prst="rect">
            <a:avLst/>
          </a:prstGeom>
          <a:noFill/>
        </p:spPr>
        <p:txBody>
          <a:bodyPr wrap="square" rtlCol="0">
            <a:spAutoFit/>
          </a:bodyPr>
          <a:lstStyle/>
          <a:p>
            <a:pPr algn="ctr"/>
            <a:r>
              <a:rPr lang="pl-PL" sz="360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Agenda</a:t>
            </a:r>
          </a:p>
        </p:txBody>
      </p:sp>
      <p:sp>
        <p:nvSpPr>
          <p:cNvPr id="3" name="pole tekstowe 2"/>
          <p:cNvSpPr txBox="1"/>
          <p:nvPr/>
        </p:nvSpPr>
        <p:spPr>
          <a:xfrm>
            <a:off x="109180" y="1902877"/>
            <a:ext cx="12192000" cy="4279377"/>
          </a:xfrm>
          <a:prstGeom prst="rect">
            <a:avLst/>
          </a:prstGeom>
          <a:noFill/>
        </p:spPr>
        <p:txBody>
          <a:bodyPr wrap="square" rtlCol="0">
            <a:spAutoFit/>
          </a:bodyPr>
          <a:lstStyle/>
          <a:p>
            <a:pPr algn="ctr">
              <a:lnSpc>
                <a:spcPct val="85000"/>
              </a:lnSpc>
            </a:pPr>
            <a:endParaRPr lang="pl-PL" sz="3200" kern="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lnSpc>
                <a:spcPct val="85000"/>
              </a:lnSpc>
            </a:pPr>
            <a:r>
              <a:rPr lang="pl-PL" sz="3200" kern="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O mnie</a:t>
            </a:r>
          </a:p>
          <a:p>
            <a:pPr algn="ctr">
              <a:lnSpc>
                <a:spcPct val="85000"/>
              </a:lnSpc>
            </a:pPr>
            <a:endParaRPr lang="pl-PL" sz="3200" kern="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lnSpc>
                <a:spcPct val="85000"/>
              </a:lnSpc>
            </a:pPr>
            <a:r>
              <a:rPr lang="pl-PL" sz="3200" kern="1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Co to jest Snowflake?</a:t>
            </a:r>
          </a:p>
          <a:p>
            <a:pPr algn="ctr">
              <a:lnSpc>
                <a:spcPct val="85000"/>
              </a:lnSpc>
            </a:pPr>
            <a:endParaRPr lang="pl-PL" sz="3200" kern="1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lnSpc>
                <a:spcPct val="85000"/>
              </a:lnSpc>
            </a:pPr>
            <a:r>
              <a:rPr lang="pl-PL" sz="3200" kern="1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Co to jest Snowpark?</a:t>
            </a:r>
          </a:p>
          <a:p>
            <a:pPr algn="ctr">
              <a:lnSpc>
                <a:spcPct val="85000"/>
              </a:lnSpc>
            </a:pPr>
            <a:endParaRPr lang="pl-PL" sz="3200" kern="1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lnSpc>
                <a:spcPct val="85000"/>
              </a:lnSpc>
            </a:pPr>
            <a:r>
              <a:rPr lang="pl-PL" sz="3200" kern="1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Scenariusz</a:t>
            </a:r>
          </a:p>
          <a:p>
            <a:pPr algn="ctr">
              <a:lnSpc>
                <a:spcPct val="85000"/>
              </a:lnSpc>
            </a:pPr>
            <a:endParaRPr lang="pl-PL" sz="3200" kern="1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lnSpc>
                <a:spcPct val="85000"/>
              </a:lnSpc>
            </a:pPr>
            <a:r>
              <a:rPr lang="pl-PL" sz="3200" kern="100" spc="-1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DEMO</a:t>
            </a:r>
          </a:p>
        </p:txBody>
      </p:sp>
    </p:spTree>
    <p:extLst>
      <p:ext uri="{BB962C8B-B14F-4D97-AF65-F5344CB8AC3E}">
        <p14:creationId xmlns:p14="http://schemas.microsoft.com/office/powerpoint/2010/main" val="1843966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Obraz 11">
            <a:extLst>
              <a:ext uri="{FF2B5EF4-FFF2-40B4-BE49-F238E27FC236}">
                <a16:creationId xmlns:a16="http://schemas.microsoft.com/office/drawing/2014/main" id="{E637400E-219F-6AC2-A166-092B65CB4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43846"/>
            <a:ext cx="3970308" cy="3970308"/>
          </a:xfrm>
          <a:prstGeom prst="rect">
            <a:avLst/>
          </a:prstGeom>
        </p:spPr>
      </p:pic>
      <p:sp>
        <p:nvSpPr>
          <p:cNvPr id="6" name="pole tekstowe 5"/>
          <p:cNvSpPr txBox="1"/>
          <p:nvPr/>
        </p:nvSpPr>
        <p:spPr>
          <a:xfrm>
            <a:off x="5172502" y="1245266"/>
            <a:ext cx="5745708"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O mnie</a:t>
            </a:r>
          </a:p>
        </p:txBody>
      </p:sp>
      <p:sp>
        <p:nvSpPr>
          <p:cNvPr id="7" name="pole tekstowe 6"/>
          <p:cNvSpPr txBox="1"/>
          <p:nvPr/>
        </p:nvSpPr>
        <p:spPr>
          <a:xfrm>
            <a:off x="5172502" y="1737709"/>
            <a:ext cx="5745708"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MICHAŁ GOŁOŚ</a:t>
            </a:r>
          </a:p>
        </p:txBody>
      </p:sp>
      <p:sp>
        <p:nvSpPr>
          <p:cNvPr id="8" name="pole tekstowe 7"/>
          <p:cNvSpPr txBox="1"/>
          <p:nvPr/>
        </p:nvSpPr>
        <p:spPr>
          <a:xfrm>
            <a:off x="5172502" y="2145193"/>
            <a:ext cx="6520489" cy="3416320"/>
          </a:xfrm>
          <a:prstGeom prst="rect">
            <a:avLst/>
          </a:prstGeom>
          <a:noFill/>
        </p:spPr>
        <p:txBody>
          <a:bodyPr wrap="square" rtlCol="0">
            <a:spAutoFit/>
          </a:bodyPr>
          <a:lstStyle/>
          <a:p>
            <a:r>
              <a:rPr lang="pl-PL"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Snowflake </a:t>
            </a:r>
            <a:r>
              <a:rPr lang="pl-PL" kern="700" spc="-7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Evangelist</a:t>
            </a:r>
            <a:r>
              <a:rPr lang="pl-PL"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 w InfiniteDATA</a:t>
            </a:r>
          </a:p>
          <a:p>
            <a:r>
              <a:rPr lang="pl-PL"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Wykładowca na Warszawskiej Wyższej Szkole Informatyki</a:t>
            </a:r>
          </a:p>
          <a:p>
            <a:endParaRPr lang="pl-PL"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pl-PL"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Specjalizuje się w projektowaniu i implementacji rozwiązań hurtowni danych i procesów ETL/ELT. Eksplorator i pasjonat rozwiązań chmurowych, prelegent na konferencjach poświęconych technologiom przetwarzania danych, trener. Zakochany w platformie Snowflake od pierwszego kliknięcia. Dzięki działaniom w społeczności Snowflake uzyskałem tytuł Snowflake </a:t>
            </a:r>
            <a:r>
              <a:rPr lang="pl-PL" kern="700" spc="-7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Community</a:t>
            </a:r>
            <a:r>
              <a:rPr lang="pl-PL" kern="700" spc="-70" dirty="0">
                <a:solidFill>
                  <a:schemeClr val="bg1"/>
                </a:solidFill>
                <a:latin typeface="Open Sans" panose="020B0606030504020204" pitchFamily="34" charset="0"/>
                <a:ea typeface="Open Sans" panose="020B0606030504020204" pitchFamily="34" charset="0"/>
                <a:cs typeface="Open Sans" panose="020B0606030504020204" pitchFamily="34" charset="0"/>
              </a:rPr>
              <a:t> Data SuperHero. W wolnych chwilach uwielbiam strojenie i optymalizację silników baz danych do granic możliwości. </a:t>
            </a:r>
          </a:p>
        </p:txBody>
      </p:sp>
      <p:sp>
        <p:nvSpPr>
          <p:cNvPr id="9" name="pole tekstowe 8"/>
          <p:cNvSpPr txBox="1"/>
          <p:nvPr/>
        </p:nvSpPr>
        <p:spPr>
          <a:xfrm>
            <a:off x="5172502" y="5529546"/>
            <a:ext cx="5745708" cy="1204561"/>
          </a:xfrm>
          <a:prstGeom prst="rect">
            <a:avLst/>
          </a:prstGeom>
          <a:noFill/>
        </p:spPr>
        <p:txBody>
          <a:bodyPr wrap="square" rtlCol="0">
            <a:spAutoFit/>
          </a:bodyPr>
          <a:lstStyle/>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E-MAIL</a:t>
            </a:r>
          </a:p>
          <a:p>
            <a:pPr>
              <a:lnSpc>
                <a:spcPct val="80000"/>
              </a:lnSpc>
            </a:pPr>
            <a:r>
              <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michal.golos.sql@gmail.com</a:t>
            </a:r>
          </a:p>
          <a:p>
            <a:pPr>
              <a:lnSpc>
                <a:spcPct val="80000"/>
              </a:lnSpc>
            </a:pPr>
            <a:endPar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LINKEDIN</a:t>
            </a:r>
          </a:p>
          <a:p>
            <a:pPr>
              <a:lnSpc>
                <a:spcPct val="80000"/>
              </a:lnSpc>
            </a:pPr>
            <a:r>
              <a:rPr lang="pl-PL"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www.linkedin.com/in/michal-golos</a:t>
            </a:r>
          </a:p>
        </p:txBody>
      </p:sp>
      <p:pic>
        <p:nvPicPr>
          <p:cNvPr id="14" name="Obraz 13">
            <a:extLst>
              <a:ext uri="{FF2B5EF4-FFF2-40B4-BE49-F238E27FC236}">
                <a16:creationId xmlns:a16="http://schemas.microsoft.com/office/drawing/2014/main" id="{7FECD4D0-04CF-9E13-D828-FCBB02C4BB3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8071" y="5529546"/>
            <a:ext cx="2313855" cy="9737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53828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69717" y="1177481"/>
            <a:ext cx="8496315" cy="492443"/>
          </a:xfrm>
          <a:prstGeom prst="rect">
            <a:avLst/>
          </a:prstGeom>
          <a:noFill/>
        </p:spPr>
        <p:txBody>
          <a:bodyPr wrap="square" rtlCol="0">
            <a:spAutoFit/>
          </a:bodyPr>
          <a:lstStyle/>
          <a:p>
            <a:r>
              <a:rPr lang="pl-PL" sz="260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Co to jest Snowflake?</a:t>
            </a:r>
          </a:p>
        </p:txBody>
      </p:sp>
      <p:sp>
        <p:nvSpPr>
          <p:cNvPr id="9" name="Google Shape;494;p59">
            <a:extLst>
              <a:ext uri="{FF2B5EF4-FFF2-40B4-BE49-F238E27FC236}">
                <a16:creationId xmlns:a16="http://schemas.microsoft.com/office/drawing/2014/main" id="{C24664B7-F755-8EBA-FF45-51F027AED07C}"/>
              </a:ext>
            </a:extLst>
          </p:cNvPr>
          <p:cNvSpPr txBox="1">
            <a:spLocks noGrp="1"/>
          </p:cNvSpPr>
          <p:nvPr/>
        </p:nvSpPr>
        <p:spPr>
          <a:xfrm>
            <a:off x="1069717" y="1884046"/>
            <a:ext cx="3966658"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5000"/>
              </a:lnSpc>
              <a:spcBef>
                <a:spcPts val="0"/>
              </a:spcBef>
              <a:spcAft>
                <a:spcPts val="0"/>
              </a:spcAft>
              <a:buClr>
                <a:schemeClr val="dk1"/>
              </a:buClr>
              <a:buSzPts val="2600"/>
              <a:buFont typeface="Arial"/>
              <a:buNone/>
              <a:defRPr sz="2600" b="1" i="0" u="none" strike="noStrike" cap="none">
                <a:solidFill>
                  <a:schemeClr val="dk1"/>
                </a:solidFill>
                <a:latin typeface="Arial"/>
                <a:ea typeface="Arial"/>
                <a:cs typeface="Arial"/>
                <a:sym typeface="Arial"/>
              </a:defRPr>
            </a:lvl1pPr>
            <a:lvl2pPr marR="0" lvl="1"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2pPr>
            <a:lvl3pPr marR="0" lvl="2"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3pPr>
            <a:lvl4pPr marR="0" lvl="3"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4pPr>
            <a:lvl5pPr marR="0" lvl="4"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5pPr>
            <a:lvl6pPr marR="0" lvl="5"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6pPr>
            <a:lvl7pPr marR="0" lvl="6"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7pPr>
            <a:lvl8pPr marR="0" lvl="7"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8pPr>
            <a:lvl9pPr marR="0" lvl="8" algn="l" rtl="0">
              <a:lnSpc>
                <a:spcPct val="105000"/>
              </a:lnSpc>
              <a:spcBef>
                <a:spcPts val="1000"/>
              </a:spcBef>
              <a:spcAft>
                <a:spcPts val="100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9pPr>
          </a:lstStyle>
          <a:p>
            <a:pPr marL="0" lvl="0" indent="0" algn="l" rtl="0">
              <a:spcBef>
                <a:spcPts val="0"/>
              </a:spcBef>
              <a:spcAft>
                <a:spcPts val="1000"/>
              </a:spcAft>
              <a:buNone/>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Innowacyjna podróż do Data Cloud</a:t>
            </a:r>
            <a:endParaRPr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Google Shape;496;p59">
            <a:extLst>
              <a:ext uri="{FF2B5EF4-FFF2-40B4-BE49-F238E27FC236}">
                <a16:creationId xmlns:a16="http://schemas.microsoft.com/office/drawing/2014/main" id="{92D30909-283A-9AC0-86E9-7BE8B346DF70}"/>
              </a:ext>
            </a:extLst>
          </p:cNvPr>
          <p:cNvSpPr/>
          <p:nvPr/>
        </p:nvSpPr>
        <p:spPr>
          <a:xfrm>
            <a:off x="613259" y="3211334"/>
            <a:ext cx="6717796" cy="2381063"/>
          </a:xfrm>
          <a:custGeom>
            <a:avLst/>
            <a:gdLst/>
            <a:ahLst/>
            <a:cxnLst/>
            <a:rect l="l" t="t" r="r" b="b"/>
            <a:pathLst>
              <a:path w="4014700" h="622125" extrusionOk="0">
                <a:moveTo>
                  <a:pt x="406638" y="622126"/>
                </a:moveTo>
                <a:cubicBezTo>
                  <a:pt x="404014" y="622126"/>
                  <a:pt x="401887" y="620014"/>
                  <a:pt x="401887" y="617409"/>
                </a:cubicBezTo>
                <a:cubicBezTo>
                  <a:pt x="401887" y="614804"/>
                  <a:pt x="404014" y="612692"/>
                  <a:pt x="406638" y="612692"/>
                </a:cubicBezTo>
                <a:lnTo>
                  <a:pt x="425644" y="612692"/>
                </a:lnTo>
                <a:lnTo>
                  <a:pt x="425644" y="622126"/>
                </a:lnTo>
                <a:close/>
                <a:moveTo>
                  <a:pt x="359123" y="622126"/>
                </a:moveTo>
                <a:lnTo>
                  <a:pt x="340117" y="622126"/>
                </a:lnTo>
                <a:cubicBezTo>
                  <a:pt x="337493" y="622126"/>
                  <a:pt x="335366" y="620014"/>
                  <a:pt x="335366" y="617409"/>
                </a:cubicBezTo>
                <a:cubicBezTo>
                  <a:pt x="335416" y="614825"/>
                  <a:pt x="337514" y="612742"/>
                  <a:pt x="340117" y="612692"/>
                </a:cubicBezTo>
                <a:lnTo>
                  <a:pt x="359123" y="612692"/>
                </a:lnTo>
                <a:cubicBezTo>
                  <a:pt x="361747" y="612692"/>
                  <a:pt x="363875" y="614804"/>
                  <a:pt x="363875" y="617409"/>
                </a:cubicBezTo>
                <a:cubicBezTo>
                  <a:pt x="363875" y="620014"/>
                  <a:pt x="361747" y="622126"/>
                  <a:pt x="359123" y="622126"/>
                </a:cubicBezTo>
                <a:close/>
                <a:moveTo>
                  <a:pt x="473919" y="622126"/>
                </a:moveTo>
                <a:cubicBezTo>
                  <a:pt x="471296" y="622126"/>
                  <a:pt x="469168" y="620014"/>
                  <a:pt x="469168" y="617409"/>
                </a:cubicBezTo>
                <a:cubicBezTo>
                  <a:pt x="469168" y="614804"/>
                  <a:pt x="471296" y="612692"/>
                  <a:pt x="473919" y="612692"/>
                </a:cubicBezTo>
                <a:lnTo>
                  <a:pt x="492260" y="612692"/>
                </a:lnTo>
                <a:lnTo>
                  <a:pt x="493020" y="617409"/>
                </a:lnTo>
                <a:lnTo>
                  <a:pt x="493020" y="622126"/>
                </a:lnTo>
                <a:close/>
                <a:moveTo>
                  <a:pt x="292127" y="622126"/>
                </a:moveTo>
                <a:lnTo>
                  <a:pt x="273121" y="622126"/>
                </a:lnTo>
                <a:cubicBezTo>
                  <a:pt x="270481" y="622075"/>
                  <a:pt x="268368" y="619935"/>
                  <a:pt x="268369" y="617314"/>
                </a:cubicBezTo>
                <a:cubicBezTo>
                  <a:pt x="268368" y="614761"/>
                  <a:pt x="270453" y="612692"/>
                  <a:pt x="273025" y="612691"/>
                </a:cubicBezTo>
                <a:cubicBezTo>
                  <a:pt x="273057" y="612691"/>
                  <a:pt x="273089" y="612691"/>
                  <a:pt x="273121" y="612692"/>
                </a:cubicBezTo>
                <a:lnTo>
                  <a:pt x="292127" y="612692"/>
                </a:lnTo>
                <a:cubicBezTo>
                  <a:pt x="294751" y="612692"/>
                  <a:pt x="296878" y="614804"/>
                  <a:pt x="296878" y="617409"/>
                </a:cubicBezTo>
                <a:cubicBezTo>
                  <a:pt x="296878" y="620014"/>
                  <a:pt x="294751" y="622126"/>
                  <a:pt x="292127" y="622126"/>
                </a:cubicBezTo>
                <a:close/>
                <a:moveTo>
                  <a:pt x="540915" y="622126"/>
                </a:moveTo>
                <a:cubicBezTo>
                  <a:pt x="538328" y="622127"/>
                  <a:pt x="536215" y="620071"/>
                  <a:pt x="536164" y="617503"/>
                </a:cubicBezTo>
                <a:cubicBezTo>
                  <a:pt x="536163" y="614882"/>
                  <a:pt x="538276" y="612743"/>
                  <a:pt x="540915" y="612692"/>
                </a:cubicBezTo>
                <a:lnTo>
                  <a:pt x="559921" y="612692"/>
                </a:lnTo>
                <a:cubicBezTo>
                  <a:pt x="562524" y="612742"/>
                  <a:pt x="564623" y="614825"/>
                  <a:pt x="564673" y="617409"/>
                </a:cubicBezTo>
                <a:cubicBezTo>
                  <a:pt x="564725" y="619962"/>
                  <a:pt x="562684" y="622073"/>
                  <a:pt x="560113" y="622125"/>
                </a:cubicBezTo>
                <a:cubicBezTo>
                  <a:pt x="560080" y="622126"/>
                  <a:pt x="560049" y="622126"/>
                  <a:pt x="560017" y="622126"/>
                </a:cubicBezTo>
                <a:close/>
                <a:moveTo>
                  <a:pt x="225226" y="622126"/>
                </a:moveTo>
                <a:lnTo>
                  <a:pt x="225226" y="622126"/>
                </a:lnTo>
                <a:lnTo>
                  <a:pt x="206220" y="622126"/>
                </a:lnTo>
                <a:cubicBezTo>
                  <a:pt x="203596" y="622126"/>
                  <a:pt x="201468" y="620014"/>
                  <a:pt x="201468" y="617409"/>
                </a:cubicBezTo>
                <a:cubicBezTo>
                  <a:pt x="201358" y="614911"/>
                  <a:pt x="203309" y="612796"/>
                  <a:pt x="205826" y="612687"/>
                </a:cubicBezTo>
                <a:cubicBezTo>
                  <a:pt x="205989" y="612679"/>
                  <a:pt x="206152" y="612681"/>
                  <a:pt x="206315" y="612692"/>
                </a:cubicBezTo>
                <a:lnTo>
                  <a:pt x="225321" y="612692"/>
                </a:lnTo>
                <a:cubicBezTo>
                  <a:pt x="227945" y="612692"/>
                  <a:pt x="230072" y="614804"/>
                  <a:pt x="230072" y="617409"/>
                </a:cubicBezTo>
                <a:cubicBezTo>
                  <a:pt x="230072" y="620014"/>
                  <a:pt x="227945" y="622126"/>
                  <a:pt x="225321" y="622126"/>
                </a:cubicBezTo>
                <a:close/>
                <a:moveTo>
                  <a:pt x="607912" y="622126"/>
                </a:moveTo>
                <a:cubicBezTo>
                  <a:pt x="605324" y="622127"/>
                  <a:pt x="603212" y="620071"/>
                  <a:pt x="603160" y="617503"/>
                </a:cubicBezTo>
                <a:cubicBezTo>
                  <a:pt x="603159" y="614882"/>
                  <a:pt x="605272" y="612743"/>
                  <a:pt x="607912" y="612692"/>
                </a:cubicBezTo>
                <a:lnTo>
                  <a:pt x="626918" y="612692"/>
                </a:lnTo>
                <a:cubicBezTo>
                  <a:pt x="629485" y="612740"/>
                  <a:pt x="631568" y="614767"/>
                  <a:pt x="631669" y="617314"/>
                </a:cubicBezTo>
                <a:cubicBezTo>
                  <a:pt x="631774" y="619865"/>
                  <a:pt x="629776" y="622017"/>
                  <a:pt x="627207" y="622122"/>
                </a:cubicBezTo>
                <a:cubicBezTo>
                  <a:pt x="627142" y="622125"/>
                  <a:pt x="627077" y="622126"/>
                  <a:pt x="627013" y="622126"/>
                </a:cubicBezTo>
                <a:lnTo>
                  <a:pt x="608007" y="622126"/>
                </a:lnTo>
                <a:close/>
                <a:moveTo>
                  <a:pt x="158230" y="621560"/>
                </a:moveTo>
                <a:lnTo>
                  <a:pt x="158230" y="621560"/>
                </a:lnTo>
                <a:lnTo>
                  <a:pt x="139224" y="621560"/>
                </a:lnTo>
                <a:cubicBezTo>
                  <a:pt x="136600" y="621508"/>
                  <a:pt x="134515" y="619355"/>
                  <a:pt x="134567" y="616750"/>
                </a:cubicBezTo>
                <a:cubicBezTo>
                  <a:pt x="134567" y="616749"/>
                  <a:pt x="134567" y="616749"/>
                  <a:pt x="134567" y="616748"/>
                </a:cubicBezTo>
                <a:cubicBezTo>
                  <a:pt x="134619" y="614144"/>
                  <a:pt x="136788" y="612074"/>
                  <a:pt x="139412" y="612126"/>
                </a:cubicBezTo>
                <a:cubicBezTo>
                  <a:pt x="139413" y="612126"/>
                  <a:pt x="139413" y="612126"/>
                  <a:pt x="139414" y="612126"/>
                </a:cubicBezTo>
                <a:lnTo>
                  <a:pt x="158420" y="612126"/>
                </a:lnTo>
                <a:cubicBezTo>
                  <a:pt x="161043" y="612126"/>
                  <a:pt x="163171" y="614238"/>
                  <a:pt x="163171" y="616843"/>
                </a:cubicBezTo>
                <a:cubicBezTo>
                  <a:pt x="163171" y="619447"/>
                  <a:pt x="161043" y="621560"/>
                  <a:pt x="158420" y="621560"/>
                </a:cubicBezTo>
                <a:close/>
                <a:moveTo>
                  <a:pt x="674908" y="621560"/>
                </a:moveTo>
                <a:cubicBezTo>
                  <a:pt x="672284" y="621560"/>
                  <a:pt x="670156" y="619447"/>
                  <a:pt x="670156" y="616843"/>
                </a:cubicBezTo>
                <a:cubicBezTo>
                  <a:pt x="670156" y="614238"/>
                  <a:pt x="672284" y="612126"/>
                  <a:pt x="674908" y="612126"/>
                </a:cubicBezTo>
                <a:lnTo>
                  <a:pt x="693914" y="612126"/>
                </a:lnTo>
                <a:cubicBezTo>
                  <a:pt x="696538" y="612126"/>
                  <a:pt x="698665" y="614238"/>
                  <a:pt x="698665" y="616843"/>
                </a:cubicBezTo>
                <a:cubicBezTo>
                  <a:pt x="698665" y="619447"/>
                  <a:pt x="696538" y="621560"/>
                  <a:pt x="693914" y="621560"/>
                </a:cubicBezTo>
                <a:lnTo>
                  <a:pt x="674908" y="621560"/>
                </a:lnTo>
                <a:close/>
                <a:moveTo>
                  <a:pt x="91328" y="620711"/>
                </a:moveTo>
                <a:lnTo>
                  <a:pt x="91328" y="620711"/>
                </a:lnTo>
                <a:lnTo>
                  <a:pt x="72322" y="620711"/>
                </a:lnTo>
                <a:cubicBezTo>
                  <a:pt x="69699" y="620659"/>
                  <a:pt x="67614" y="618506"/>
                  <a:pt x="67666" y="615901"/>
                </a:cubicBezTo>
                <a:cubicBezTo>
                  <a:pt x="67666" y="615900"/>
                  <a:pt x="67666" y="615900"/>
                  <a:pt x="67666" y="615899"/>
                </a:cubicBezTo>
                <a:cubicBezTo>
                  <a:pt x="67494" y="613509"/>
                  <a:pt x="69306" y="611432"/>
                  <a:pt x="71714" y="611260"/>
                </a:cubicBezTo>
                <a:cubicBezTo>
                  <a:pt x="71980" y="611242"/>
                  <a:pt x="72247" y="611247"/>
                  <a:pt x="72512" y="611276"/>
                </a:cubicBezTo>
                <a:lnTo>
                  <a:pt x="91518" y="611276"/>
                </a:lnTo>
                <a:cubicBezTo>
                  <a:pt x="94142" y="611276"/>
                  <a:pt x="96270" y="613389"/>
                  <a:pt x="96270" y="615994"/>
                </a:cubicBezTo>
                <a:cubicBezTo>
                  <a:pt x="96270" y="618598"/>
                  <a:pt x="94142" y="620711"/>
                  <a:pt x="91518" y="620711"/>
                </a:cubicBezTo>
                <a:close/>
                <a:moveTo>
                  <a:pt x="741904" y="620711"/>
                </a:moveTo>
                <a:cubicBezTo>
                  <a:pt x="739316" y="620712"/>
                  <a:pt x="737204" y="618656"/>
                  <a:pt x="737152" y="616088"/>
                </a:cubicBezTo>
                <a:cubicBezTo>
                  <a:pt x="737048" y="613537"/>
                  <a:pt x="739046" y="611385"/>
                  <a:pt x="741615" y="611280"/>
                </a:cubicBezTo>
                <a:cubicBezTo>
                  <a:pt x="741680" y="611277"/>
                  <a:pt x="741744" y="611276"/>
                  <a:pt x="741809" y="611276"/>
                </a:cubicBezTo>
                <a:lnTo>
                  <a:pt x="760815" y="611276"/>
                </a:lnTo>
                <a:cubicBezTo>
                  <a:pt x="763419" y="611275"/>
                  <a:pt x="765559" y="613316"/>
                  <a:pt x="765661" y="615899"/>
                </a:cubicBezTo>
                <a:cubicBezTo>
                  <a:pt x="765766" y="618450"/>
                  <a:pt x="763768" y="620602"/>
                  <a:pt x="761199" y="620707"/>
                </a:cubicBezTo>
                <a:cubicBezTo>
                  <a:pt x="761134" y="620710"/>
                  <a:pt x="761070" y="620711"/>
                  <a:pt x="761005" y="620711"/>
                </a:cubicBezTo>
                <a:lnTo>
                  <a:pt x="741999" y="620711"/>
                </a:lnTo>
                <a:close/>
                <a:moveTo>
                  <a:pt x="24047" y="618069"/>
                </a:moveTo>
                <a:lnTo>
                  <a:pt x="24047" y="618069"/>
                </a:lnTo>
                <a:lnTo>
                  <a:pt x="5041" y="617597"/>
                </a:lnTo>
                <a:cubicBezTo>
                  <a:pt x="2478" y="617809"/>
                  <a:pt x="228" y="615916"/>
                  <a:pt x="16" y="613373"/>
                </a:cubicBezTo>
                <a:cubicBezTo>
                  <a:pt x="0" y="613177"/>
                  <a:pt x="-4" y="612981"/>
                  <a:pt x="5" y="612786"/>
                </a:cubicBezTo>
                <a:cubicBezTo>
                  <a:pt x="57" y="610181"/>
                  <a:pt x="2226" y="608111"/>
                  <a:pt x="4849" y="608163"/>
                </a:cubicBezTo>
                <a:cubicBezTo>
                  <a:pt x="4850" y="608163"/>
                  <a:pt x="4850" y="608163"/>
                  <a:pt x="4851" y="608163"/>
                </a:cubicBezTo>
                <a:lnTo>
                  <a:pt x="23857" y="608635"/>
                </a:lnTo>
                <a:cubicBezTo>
                  <a:pt x="26444" y="608737"/>
                  <a:pt x="28472" y="610876"/>
                  <a:pt x="28419" y="613446"/>
                </a:cubicBezTo>
                <a:cubicBezTo>
                  <a:pt x="28423" y="615893"/>
                  <a:pt x="26507" y="617919"/>
                  <a:pt x="24047" y="618069"/>
                </a:cubicBezTo>
                <a:close/>
                <a:moveTo>
                  <a:pt x="808615" y="618069"/>
                </a:moveTo>
                <a:cubicBezTo>
                  <a:pt x="806044" y="618121"/>
                  <a:pt x="803917" y="616095"/>
                  <a:pt x="803865" y="613542"/>
                </a:cubicBezTo>
                <a:cubicBezTo>
                  <a:pt x="803864" y="613510"/>
                  <a:pt x="803864" y="613478"/>
                  <a:pt x="803864" y="613446"/>
                </a:cubicBezTo>
                <a:cubicBezTo>
                  <a:pt x="803810" y="610842"/>
                  <a:pt x="805894" y="608688"/>
                  <a:pt x="808518" y="608635"/>
                </a:cubicBezTo>
                <a:cubicBezTo>
                  <a:pt x="808519" y="608635"/>
                  <a:pt x="808519" y="608635"/>
                  <a:pt x="808520" y="608635"/>
                </a:cubicBezTo>
                <a:lnTo>
                  <a:pt x="827526" y="608635"/>
                </a:lnTo>
                <a:cubicBezTo>
                  <a:pt x="830111" y="608680"/>
                  <a:pt x="832223" y="610695"/>
                  <a:pt x="832373" y="613258"/>
                </a:cubicBezTo>
                <a:cubicBezTo>
                  <a:pt x="832426" y="615862"/>
                  <a:pt x="830342" y="618016"/>
                  <a:pt x="827718" y="618069"/>
                </a:cubicBezTo>
                <a:cubicBezTo>
                  <a:pt x="827717" y="618069"/>
                  <a:pt x="827717" y="618069"/>
                  <a:pt x="827716" y="618069"/>
                </a:cubicBezTo>
                <a:lnTo>
                  <a:pt x="808710" y="618069"/>
                </a:lnTo>
                <a:close/>
                <a:moveTo>
                  <a:pt x="875136" y="616560"/>
                </a:moveTo>
                <a:cubicBezTo>
                  <a:pt x="872585" y="616562"/>
                  <a:pt x="870486" y="614562"/>
                  <a:pt x="870385" y="612031"/>
                </a:cubicBezTo>
                <a:cubicBezTo>
                  <a:pt x="870330" y="609409"/>
                  <a:pt x="872401" y="607227"/>
                  <a:pt x="875041" y="607125"/>
                </a:cubicBezTo>
                <a:lnTo>
                  <a:pt x="894047" y="607125"/>
                </a:lnTo>
                <a:cubicBezTo>
                  <a:pt x="896670" y="607125"/>
                  <a:pt x="898799" y="609238"/>
                  <a:pt x="898799" y="611842"/>
                </a:cubicBezTo>
                <a:cubicBezTo>
                  <a:pt x="898799" y="614447"/>
                  <a:pt x="896670" y="616560"/>
                  <a:pt x="894047" y="616560"/>
                </a:cubicBezTo>
                <a:lnTo>
                  <a:pt x="875041" y="616560"/>
                </a:lnTo>
                <a:close/>
                <a:moveTo>
                  <a:pt x="942132" y="614861"/>
                </a:moveTo>
                <a:cubicBezTo>
                  <a:pt x="939509" y="614861"/>
                  <a:pt x="937381" y="612749"/>
                  <a:pt x="937381" y="610144"/>
                </a:cubicBezTo>
                <a:cubicBezTo>
                  <a:pt x="937381" y="607540"/>
                  <a:pt x="939509" y="605427"/>
                  <a:pt x="942132" y="605427"/>
                </a:cubicBezTo>
                <a:lnTo>
                  <a:pt x="961138" y="605427"/>
                </a:lnTo>
                <a:lnTo>
                  <a:pt x="961138" y="605427"/>
                </a:lnTo>
                <a:cubicBezTo>
                  <a:pt x="963761" y="605427"/>
                  <a:pt x="965890" y="607540"/>
                  <a:pt x="965890" y="610144"/>
                </a:cubicBezTo>
                <a:cubicBezTo>
                  <a:pt x="965890" y="612749"/>
                  <a:pt x="963761" y="614861"/>
                  <a:pt x="961138" y="614861"/>
                </a:cubicBezTo>
                <a:lnTo>
                  <a:pt x="942132" y="614861"/>
                </a:lnTo>
                <a:close/>
                <a:moveTo>
                  <a:pt x="1008653" y="612880"/>
                </a:moveTo>
                <a:cubicBezTo>
                  <a:pt x="1006097" y="612882"/>
                  <a:pt x="1004006" y="610883"/>
                  <a:pt x="1003902" y="608352"/>
                </a:cubicBezTo>
                <a:cubicBezTo>
                  <a:pt x="1003845" y="605730"/>
                  <a:pt x="1005916" y="603548"/>
                  <a:pt x="1008558" y="603446"/>
                </a:cubicBezTo>
                <a:lnTo>
                  <a:pt x="1027564" y="602880"/>
                </a:lnTo>
                <a:cubicBezTo>
                  <a:pt x="1030130" y="602723"/>
                  <a:pt x="1032344" y="604662"/>
                  <a:pt x="1032496" y="607210"/>
                </a:cubicBezTo>
                <a:cubicBezTo>
                  <a:pt x="1032506" y="607276"/>
                  <a:pt x="1032506" y="607342"/>
                  <a:pt x="1032506" y="607408"/>
                </a:cubicBezTo>
                <a:cubicBezTo>
                  <a:pt x="1032610" y="610011"/>
                  <a:pt x="1030567" y="612207"/>
                  <a:pt x="1027944" y="612311"/>
                </a:cubicBezTo>
                <a:cubicBezTo>
                  <a:pt x="1027916" y="612312"/>
                  <a:pt x="1027878" y="612313"/>
                  <a:pt x="1027849" y="612314"/>
                </a:cubicBezTo>
                <a:lnTo>
                  <a:pt x="1008843" y="612880"/>
                </a:lnTo>
                <a:close/>
                <a:moveTo>
                  <a:pt x="1075174" y="610710"/>
                </a:moveTo>
                <a:cubicBezTo>
                  <a:pt x="1072551" y="610710"/>
                  <a:pt x="1070423" y="608598"/>
                  <a:pt x="1070423" y="605993"/>
                </a:cubicBezTo>
                <a:cubicBezTo>
                  <a:pt x="1070423" y="603388"/>
                  <a:pt x="1072551" y="601276"/>
                  <a:pt x="1075174" y="601276"/>
                </a:cubicBezTo>
                <a:lnTo>
                  <a:pt x="1094180" y="600616"/>
                </a:lnTo>
                <a:cubicBezTo>
                  <a:pt x="1096803" y="600616"/>
                  <a:pt x="1098932" y="602728"/>
                  <a:pt x="1098932" y="605333"/>
                </a:cubicBezTo>
                <a:cubicBezTo>
                  <a:pt x="1098932" y="607938"/>
                  <a:pt x="1096803" y="610050"/>
                  <a:pt x="1094180" y="610050"/>
                </a:cubicBezTo>
                <a:lnTo>
                  <a:pt x="1075174" y="610710"/>
                </a:lnTo>
                <a:close/>
                <a:moveTo>
                  <a:pt x="1141695" y="608257"/>
                </a:moveTo>
                <a:cubicBezTo>
                  <a:pt x="1139072" y="608257"/>
                  <a:pt x="1136944" y="606145"/>
                  <a:pt x="1136944" y="603540"/>
                </a:cubicBezTo>
                <a:cubicBezTo>
                  <a:pt x="1136944" y="600935"/>
                  <a:pt x="1139072" y="598823"/>
                  <a:pt x="1141695" y="598823"/>
                </a:cubicBezTo>
                <a:lnTo>
                  <a:pt x="1160701" y="598068"/>
                </a:lnTo>
                <a:cubicBezTo>
                  <a:pt x="1163286" y="598061"/>
                  <a:pt x="1165443" y="600035"/>
                  <a:pt x="1165643" y="602597"/>
                </a:cubicBezTo>
                <a:cubicBezTo>
                  <a:pt x="1165747" y="605200"/>
                  <a:pt x="1163704" y="607395"/>
                  <a:pt x="1161081" y="607500"/>
                </a:cubicBezTo>
                <a:cubicBezTo>
                  <a:pt x="1161053" y="607501"/>
                  <a:pt x="1161015" y="607502"/>
                  <a:pt x="1160986" y="607503"/>
                </a:cubicBezTo>
                <a:lnTo>
                  <a:pt x="1141980" y="608257"/>
                </a:lnTo>
                <a:close/>
                <a:moveTo>
                  <a:pt x="1208216" y="605521"/>
                </a:moveTo>
                <a:cubicBezTo>
                  <a:pt x="1205594" y="605521"/>
                  <a:pt x="1203465" y="603409"/>
                  <a:pt x="1203465" y="600804"/>
                </a:cubicBezTo>
                <a:cubicBezTo>
                  <a:pt x="1203465" y="598200"/>
                  <a:pt x="1205594" y="596087"/>
                  <a:pt x="1208216" y="596087"/>
                </a:cubicBezTo>
                <a:lnTo>
                  <a:pt x="1227222" y="595238"/>
                </a:lnTo>
                <a:cubicBezTo>
                  <a:pt x="1229845" y="595238"/>
                  <a:pt x="1231974" y="597350"/>
                  <a:pt x="1231974" y="599955"/>
                </a:cubicBezTo>
                <a:cubicBezTo>
                  <a:pt x="1231974" y="602560"/>
                  <a:pt x="1229845" y="604672"/>
                  <a:pt x="1227222" y="604672"/>
                </a:cubicBezTo>
                <a:lnTo>
                  <a:pt x="1208216" y="605427"/>
                </a:lnTo>
                <a:close/>
                <a:moveTo>
                  <a:pt x="1275213" y="602597"/>
                </a:moveTo>
                <a:cubicBezTo>
                  <a:pt x="1272694" y="602602"/>
                  <a:pt x="1270613" y="600657"/>
                  <a:pt x="1270461" y="598163"/>
                </a:cubicBezTo>
                <a:cubicBezTo>
                  <a:pt x="1270299" y="595563"/>
                  <a:pt x="1272295" y="593324"/>
                  <a:pt x="1274908" y="593164"/>
                </a:cubicBezTo>
                <a:cubicBezTo>
                  <a:pt x="1274918" y="593164"/>
                  <a:pt x="1274918" y="593163"/>
                  <a:pt x="1274927" y="593163"/>
                </a:cubicBezTo>
                <a:lnTo>
                  <a:pt x="1293933" y="592313"/>
                </a:lnTo>
                <a:cubicBezTo>
                  <a:pt x="1296556" y="592183"/>
                  <a:pt x="1298790" y="594190"/>
                  <a:pt x="1298922" y="596795"/>
                </a:cubicBezTo>
                <a:cubicBezTo>
                  <a:pt x="1299056" y="599400"/>
                  <a:pt x="1297031" y="601618"/>
                  <a:pt x="1294409" y="601748"/>
                </a:cubicBezTo>
                <a:lnTo>
                  <a:pt x="1275403" y="602597"/>
                </a:lnTo>
                <a:close/>
                <a:moveTo>
                  <a:pt x="1341734" y="599389"/>
                </a:moveTo>
                <a:cubicBezTo>
                  <a:pt x="1339196" y="599443"/>
                  <a:pt x="1337087" y="597471"/>
                  <a:pt x="1336982" y="594955"/>
                </a:cubicBezTo>
                <a:cubicBezTo>
                  <a:pt x="1336821" y="592355"/>
                  <a:pt x="1338816" y="590116"/>
                  <a:pt x="1341429" y="589956"/>
                </a:cubicBezTo>
                <a:cubicBezTo>
                  <a:pt x="1341439" y="589956"/>
                  <a:pt x="1341439" y="589955"/>
                  <a:pt x="1341448" y="589955"/>
                </a:cubicBezTo>
                <a:lnTo>
                  <a:pt x="1360454" y="589011"/>
                </a:lnTo>
                <a:cubicBezTo>
                  <a:pt x="1363020" y="588801"/>
                  <a:pt x="1365263" y="590694"/>
                  <a:pt x="1365481" y="593238"/>
                </a:cubicBezTo>
                <a:cubicBezTo>
                  <a:pt x="1365481" y="593307"/>
                  <a:pt x="1365491" y="593377"/>
                  <a:pt x="1365491" y="593446"/>
                </a:cubicBezTo>
                <a:cubicBezTo>
                  <a:pt x="1365596" y="596068"/>
                  <a:pt x="1363571" y="598294"/>
                  <a:pt x="1360930" y="598446"/>
                </a:cubicBezTo>
                <a:lnTo>
                  <a:pt x="1341924" y="599389"/>
                </a:lnTo>
                <a:close/>
                <a:moveTo>
                  <a:pt x="1408255" y="595899"/>
                </a:moveTo>
                <a:cubicBezTo>
                  <a:pt x="1405632" y="595899"/>
                  <a:pt x="1403503" y="593786"/>
                  <a:pt x="1403503" y="591181"/>
                </a:cubicBezTo>
                <a:cubicBezTo>
                  <a:pt x="1403503" y="588577"/>
                  <a:pt x="1405632" y="586464"/>
                  <a:pt x="1408255" y="586464"/>
                </a:cubicBezTo>
                <a:lnTo>
                  <a:pt x="1427261" y="585426"/>
                </a:lnTo>
                <a:cubicBezTo>
                  <a:pt x="1429712" y="585166"/>
                  <a:pt x="1431917" y="586928"/>
                  <a:pt x="1432174" y="589363"/>
                </a:cubicBezTo>
                <a:cubicBezTo>
                  <a:pt x="1432193" y="589529"/>
                  <a:pt x="1432202" y="589695"/>
                  <a:pt x="1432202" y="589861"/>
                </a:cubicBezTo>
                <a:cubicBezTo>
                  <a:pt x="1432364" y="592409"/>
                  <a:pt x="1430406" y="594603"/>
                  <a:pt x="1427840" y="594761"/>
                </a:cubicBezTo>
                <a:cubicBezTo>
                  <a:pt x="1427812" y="594764"/>
                  <a:pt x="1427774" y="594765"/>
                  <a:pt x="1427736" y="594766"/>
                </a:cubicBezTo>
                <a:lnTo>
                  <a:pt x="1408730" y="595804"/>
                </a:lnTo>
                <a:close/>
                <a:moveTo>
                  <a:pt x="1474776" y="592219"/>
                </a:moveTo>
                <a:cubicBezTo>
                  <a:pt x="1472276" y="592179"/>
                  <a:pt x="1470224" y="590258"/>
                  <a:pt x="1470024" y="587785"/>
                </a:cubicBezTo>
                <a:cubicBezTo>
                  <a:pt x="1469863" y="585185"/>
                  <a:pt x="1471858" y="582946"/>
                  <a:pt x="1474472" y="582786"/>
                </a:cubicBezTo>
                <a:cubicBezTo>
                  <a:pt x="1474481" y="582786"/>
                  <a:pt x="1474481" y="582785"/>
                  <a:pt x="1474491" y="582785"/>
                </a:cubicBezTo>
                <a:lnTo>
                  <a:pt x="1493497" y="581653"/>
                </a:lnTo>
                <a:cubicBezTo>
                  <a:pt x="1495245" y="579778"/>
                  <a:pt x="1498191" y="579664"/>
                  <a:pt x="1500073" y="581397"/>
                </a:cubicBezTo>
                <a:cubicBezTo>
                  <a:pt x="1501270" y="582493"/>
                  <a:pt x="1501802" y="584127"/>
                  <a:pt x="1501479" y="585710"/>
                </a:cubicBezTo>
                <a:cubicBezTo>
                  <a:pt x="1501641" y="588310"/>
                  <a:pt x="1499645" y="590548"/>
                  <a:pt x="1497032" y="590709"/>
                </a:cubicBezTo>
                <a:cubicBezTo>
                  <a:pt x="1497022" y="590709"/>
                  <a:pt x="1497022" y="590710"/>
                  <a:pt x="1497013" y="590710"/>
                </a:cubicBezTo>
                <a:lnTo>
                  <a:pt x="1478007" y="591842"/>
                </a:lnTo>
                <a:close/>
                <a:moveTo>
                  <a:pt x="1541297" y="588162"/>
                </a:moveTo>
                <a:cubicBezTo>
                  <a:pt x="1538797" y="588164"/>
                  <a:pt x="1536745" y="586208"/>
                  <a:pt x="1536640" y="583728"/>
                </a:cubicBezTo>
                <a:cubicBezTo>
                  <a:pt x="1536479" y="581156"/>
                  <a:pt x="1538427" y="578929"/>
                  <a:pt x="1541012" y="578728"/>
                </a:cubicBezTo>
                <a:lnTo>
                  <a:pt x="1560018" y="577596"/>
                </a:lnTo>
                <a:cubicBezTo>
                  <a:pt x="1562612" y="577434"/>
                  <a:pt x="1564855" y="579366"/>
                  <a:pt x="1565054" y="581936"/>
                </a:cubicBezTo>
                <a:cubicBezTo>
                  <a:pt x="1565273" y="584480"/>
                  <a:pt x="1563362" y="586715"/>
                  <a:pt x="1560806" y="586927"/>
                </a:cubicBezTo>
                <a:cubicBezTo>
                  <a:pt x="1560759" y="586931"/>
                  <a:pt x="1560721" y="586934"/>
                  <a:pt x="1560683" y="586936"/>
                </a:cubicBezTo>
                <a:lnTo>
                  <a:pt x="1541677" y="588162"/>
                </a:lnTo>
                <a:close/>
                <a:moveTo>
                  <a:pt x="1607818" y="583917"/>
                </a:moveTo>
                <a:cubicBezTo>
                  <a:pt x="1605318" y="583876"/>
                  <a:pt x="1603266" y="581956"/>
                  <a:pt x="1603066" y="579483"/>
                </a:cubicBezTo>
                <a:cubicBezTo>
                  <a:pt x="1602905" y="576883"/>
                  <a:pt x="1604900" y="574644"/>
                  <a:pt x="1607514" y="574484"/>
                </a:cubicBezTo>
                <a:cubicBezTo>
                  <a:pt x="1607523" y="574484"/>
                  <a:pt x="1607523" y="574483"/>
                  <a:pt x="1607533" y="574483"/>
                </a:cubicBezTo>
                <a:lnTo>
                  <a:pt x="1626539" y="573162"/>
                </a:lnTo>
                <a:cubicBezTo>
                  <a:pt x="1629161" y="573050"/>
                  <a:pt x="1631423" y="574998"/>
                  <a:pt x="1631670" y="577596"/>
                </a:cubicBezTo>
                <a:cubicBezTo>
                  <a:pt x="1631832" y="580196"/>
                  <a:pt x="1629836" y="582435"/>
                  <a:pt x="1627223" y="582595"/>
                </a:cubicBezTo>
                <a:cubicBezTo>
                  <a:pt x="1627213" y="582595"/>
                  <a:pt x="1627213" y="582596"/>
                  <a:pt x="1627204" y="582596"/>
                </a:cubicBezTo>
                <a:lnTo>
                  <a:pt x="1608198" y="583917"/>
                </a:lnTo>
                <a:close/>
                <a:moveTo>
                  <a:pt x="1674339" y="579294"/>
                </a:moveTo>
                <a:cubicBezTo>
                  <a:pt x="1671716" y="579294"/>
                  <a:pt x="1669587" y="577182"/>
                  <a:pt x="1669587" y="574577"/>
                </a:cubicBezTo>
                <a:cubicBezTo>
                  <a:pt x="1669587" y="571972"/>
                  <a:pt x="1671716" y="569860"/>
                  <a:pt x="1674339" y="569860"/>
                </a:cubicBezTo>
                <a:lnTo>
                  <a:pt x="1693345" y="568539"/>
                </a:lnTo>
                <a:cubicBezTo>
                  <a:pt x="1695958" y="568374"/>
                  <a:pt x="1698229" y="570295"/>
                  <a:pt x="1698476" y="572879"/>
                </a:cubicBezTo>
                <a:cubicBezTo>
                  <a:pt x="1698638" y="575479"/>
                  <a:pt x="1696642" y="577718"/>
                  <a:pt x="1694029" y="577878"/>
                </a:cubicBezTo>
                <a:cubicBezTo>
                  <a:pt x="1694019" y="577878"/>
                  <a:pt x="1694019" y="577879"/>
                  <a:pt x="1694010" y="577879"/>
                </a:cubicBezTo>
                <a:lnTo>
                  <a:pt x="1675004" y="579294"/>
                </a:lnTo>
                <a:close/>
                <a:moveTo>
                  <a:pt x="1740860" y="574388"/>
                </a:moveTo>
                <a:cubicBezTo>
                  <a:pt x="1738237" y="574388"/>
                  <a:pt x="1736108" y="572276"/>
                  <a:pt x="1736108" y="569671"/>
                </a:cubicBezTo>
                <a:cubicBezTo>
                  <a:pt x="1736108" y="567066"/>
                  <a:pt x="1738237" y="564954"/>
                  <a:pt x="1740860" y="564954"/>
                </a:cubicBezTo>
                <a:lnTo>
                  <a:pt x="1759866" y="563539"/>
                </a:lnTo>
                <a:cubicBezTo>
                  <a:pt x="1762488" y="563330"/>
                  <a:pt x="1764788" y="565274"/>
                  <a:pt x="1764997" y="567879"/>
                </a:cubicBezTo>
                <a:cubicBezTo>
                  <a:pt x="1765206" y="570484"/>
                  <a:pt x="1763249" y="572765"/>
                  <a:pt x="1760626" y="572973"/>
                </a:cubicBezTo>
                <a:lnTo>
                  <a:pt x="1741620" y="574483"/>
                </a:lnTo>
                <a:close/>
                <a:moveTo>
                  <a:pt x="1807381" y="569200"/>
                </a:moveTo>
                <a:cubicBezTo>
                  <a:pt x="1804938" y="569159"/>
                  <a:pt x="1802924" y="567281"/>
                  <a:pt x="1802724" y="564860"/>
                </a:cubicBezTo>
                <a:cubicBezTo>
                  <a:pt x="1802458" y="562321"/>
                  <a:pt x="1804311" y="560045"/>
                  <a:pt x="1806867" y="559777"/>
                </a:cubicBezTo>
                <a:cubicBezTo>
                  <a:pt x="1806915" y="559773"/>
                  <a:pt x="1806953" y="559769"/>
                  <a:pt x="1807000" y="559765"/>
                </a:cubicBezTo>
                <a:lnTo>
                  <a:pt x="1826006" y="558256"/>
                </a:lnTo>
                <a:cubicBezTo>
                  <a:pt x="1828629" y="558047"/>
                  <a:pt x="1830929" y="559991"/>
                  <a:pt x="1831138" y="562595"/>
                </a:cubicBezTo>
                <a:cubicBezTo>
                  <a:pt x="1831347" y="565200"/>
                  <a:pt x="1829390" y="567482"/>
                  <a:pt x="1826767" y="567690"/>
                </a:cubicBezTo>
                <a:lnTo>
                  <a:pt x="1807761" y="569294"/>
                </a:lnTo>
                <a:close/>
                <a:moveTo>
                  <a:pt x="1873902" y="563633"/>
                </a:moveTo>
                <a:cubicBezTo>
                  <a:pt x="1871279" y="563633"/>
                  <a:pt x="1869150" y="561521"/>
                  <a:pt x="1869150" y="558916"/>
                </a:cubicBezTo>
                <a:cubicBezTo>
                  <a:pt x="1869150" y="556311"/>
                  <a:pt x="1871279" y="554199"/>
                  <a:pt x="1873902" y="554199"/>
                </a:cubicBezTo>
                <a:lnTo>
                  <a:pt x="1892908" y="552501"/>
                </a:lnTo>
                <a:cubicBezTo>
                  <a:pt x="1895531" y="552292"/>
                  <a:pt x="1897830" y="554236"/>
                  <a:pt x="1898039" y="556841"/>
                </a:cubicBezTo>
                <a:cubicBezTo>
                  <a:pt x="1898248" y="559445"/>
                  <a:pt x="1896291" y="561727"/>
                  <a:pt x="1893668" y="561935"/>
                </a:cubicBezTo>
                <a:lnTo>
                  <a:pt x="1874662" y="563539"/>
                </a:lnTo>
                <a:close/>
                <a:moveTo>
                  <a:pt x="1940423" y="557784"/>
                </a:moveTo>
                <a:cubicBezTo>
                  <a:pt x="1937990" y="557754"/>
                  <a:pt x="1935956" y="555937"/>
                  <a:pt x="1935671" y="553539"/>
                </a:cubicBezTo>
                <a:cubicBezTo>
                  <a:pt x="1935453" y="550942"/>
                  <a:pt x="1937401" y="548663"/>
                  <a:pt x="1940014" y="548447"/>
                </a:cubicBezTo>
                <a:cubicBezTo>
                  <a:pt x="1940024" y="548446"/>
                  <a:pt x="1940033" y="548445"/>
                  <a:pt x="1940042" y="548444"/>
                </a:cubicBezTo>
                <a:lnTo>
                  <a:pt x="1959049" y="546652"/>
                </a:lnTo>
                <a:cubicBezTo>
                  <a:pt x="1961671" y="546417"/>
                  <a:pt x="1963990" y="548339"/>
                  <a:pt x="1964228" y="550944"/>
                </a:cubicBezTo>
                <a:cubicBezTo>
                  <a:pt x="1964465" y="553549"/>
                  <a:pt x="1962527" y="555851"/>
                  <a:pt x="1959904" y="556086"/>
                </a:cubicBezTo>
                <a:lnTo>
                  <a:pt x="1940898" y="557784"/>
                </a:lnTo>
                <a:close/>
                <a:moveTo>
                  <a:pt x="2006944" y="551652"/>
                </a:moveTo>
                <a:cubicBezTo>
                  <a:pt x="2004492" y="551574"/>
                  <a:pt x="2002477" y="549728"/>
                  <a:pt x="2002192" y="547312"/>
                </a:cubicBezTo>
                <a:cubicBezTo>
                  <a:pt x="2001974" y="544737"/>
                  <a:pt x="2003874" y="542467"/>
                  <a:pt x="2006469" y="542217"/>
                </a:cubicBezTo>
                <a:lnTo>
                  <a:pt x="2025475" y="540331"/>
                </a:lnTo>
                <a:cubicBezTo>
                  <a:pt x="2028088" y="540110"/>
                  <a:pt x="2030407" y="541990"/>
                  <a:pt x="2030701" y="544576"/>
                </a:cubicBezTo>
                <a:cubicBezTo>
                  <a:pt x="2030977" y="547167"/>
                  <a:pt x="2029086" y="549488"/>
                  <a:pt x="2026472" y="549760"/>
                </a:cubicBezTo>
                <a:cubicBezTo>
                  <a:pt x="2026453" y="549762"/>
                  <a:pt x="2026444" y="549763"/>
                  <a:pt x="2026425" y="549765"/>
                </a:cubicBezTo>
                <a:lnTo>
                  <a:pt x="2007419" y="551557"/>
                </a:lnTo>
                <a:close/>
                <a:moveTo>
                  <a:pt x="2073465" y="545048"/>
                </a:moveTo>
                <a:cubicBezTo>
                  <a:pt x="2071032" y="545056"/>
                  <a:pt x="2069008" y="543207"/>
                  <a:pt x="2068808" y="540802"/>
                </a:cubicBezTo>
                <a:cubicBezTo>
                  <a:pt x="2068533" y="538226"/>
                  <a:pt x="2070395" y="535910"/>
                  <a:pt x="2072990" y="535613"/>
                </a:cubicBezTo>
                <a:lnTo>
                  <a:pt x="2091996" y="533727"/>
                </a:lnTo>
                <a:cubicBezTo>
                  <a:pt x="2094571" y="533502"/>
                  <a:pt x="2096880" y="535330"/>
                  <a:pt x="2097222" y="537878"/>
                </a:cubicBezTo>
                <a:cubicBezTo>
                  <a:pt x="2097498" y="540468"/>
                  <a:pt x="2095607" y="542790"/>
                  <a:pt x="2092993" y="543062"/>
                </a:cubicBezTo>
                <a:cubicBezTo>
                  <a:pt x="2092974" y="543064"/>
                  <a:pt x="2092965" y="543065"/>
                  <a:pt x="2092946" y="543067"/>
                </a:cubicBezTo>
                <a:lnTo>
                  <a:pt x="2073940" y="545048"/>
                </a:lnTo>
                <a:close/>
                <a:moveTo>
                  <a:pt x="2139986" y="538066"/>
                </a:moveTo>
                <a:cubicBezTo>
                  <a:pt x="2137363" y="538066"/>
                  <a:pt x="2135234" y="535954"/>
                  <a:pt x="2135234" y="533349"/>
                </a:cubicBezTo>
                <a:cubicBezTo>
                  <a:pt x="2135234" y="530744"/>
                  <a:pt x="2137363" y="528632"/>
                  <a:pt x="2139986" y="528632"/>
                </a:cubicBezTo>
                <a:lnTo>
                  <a:pt x="2158992" y="526557"/>
                </a:lnTo>
                <a:cubicBezTo>
                  <a:pt x="2161539" y="526233"/>
                  <a:pt x="2163876" y="528023"/>
                  <a:pt x="2164199" y="530556"/>
                </a:cubicBezTo>
                <a:cubicBezTo>
                  <a:pt x="2164209" y="530606"/>
                  <a:pt x="2164209" y="530657"/>
                  <a:pt x="2164218" y="530708"/>
                </a:cubicBezTo>
                <a:cubicBezTo>
                  <a:pt x="2164494" y="533284"/>
                  <a:pt x="2162631" y="535600"/>
                  <a:pt x="2160037" y="535896"/>
                </a:cubicBezTo>
                <a:lnTo>
                  <a:pt x="2141031" y="537972"/>
                </a:lnTo>
                <a:close/>
                <a:moveTo>
                  <a:pt x="2206507" y="530708"/>
                </a:moveTo>
                <a:cubicBezTo>
                  <a:pt x="2203884" y="530864"/>
                  <a:pt x="2201632" y="528878"/>
                  <a:pt x="2201470" y="526274"/>
                </a:cubicBezTo>
                <a:cubicBezTo>
                  <a:pt x="2201309" y="523669"/>
                  <a:pt x="2203314" y="521430"/>
                  <a:pt x="2205937" y="521273"/>
                </a:cubicBezTo>
                <a:lnTo>
                  <a:pt x="2224943" y="519103"/>
                </a:lnTo>
                <a:cubicBezTo>
                  <a:pt x="2227566" y="518791"/>
                  <a:pt x="2229951" y="520650"/>
                  <a:pt x="2230264" y="523255"/>
                </a:cubicBezTo>
                <a:cubicBezTo>
                  <a:pt x="2230578" y="525859"/>
                  <a:pt x="2228706" y="528225"/>
                  <a:pt x="2226083" y="528538"/>
                </a:cubicBezTo>
                <a:lnTo>
                  <a:pt x="2207077" y="530708"/>
                </a:lnTo>
                <a:close/>
                <a:moveTo>
                  <a:pt x="2273028" y="522971"/>
                </a:moveTo>
                <a:cubicBezTo>
                  <a:pt x="2270405" y="523128"/>
                  <a:pt x="2268153" y="521142"/>
                  <a:pt x="2267991" y="518537"/>
                </a:cubicBezTo>
                <a:cubicBezTo>
                  <a:pt x="2267830" y="515933"/>
                  <a:pt x="2269835" y="513694"/>
                  <a:pt x="2272458" y="513537"/>
                </a:cubicBezTo>
                <a:lnTo>
                  <a:pt x="2291464" y="511179"/>
                </a:lnTo>
                <a:cubicBezTo>
                  <a:pt x="2294058" y="510902"/>
                  <a:pt x="2296396" y="512756"/>
                  <a:pt x="2296690" y="515330"/>
                </a:cubicBezTo>
                <a:cubicBezTo>
                  <a:pt x="2297023" y="517908"/>
                  <a:pt x="2295198" y="520270"/>
                  <a:pt x="2292604" y="520613"/>
                </a:cubicBezTo>
                <a:lnTo>
                  <a:pt x="2273598" y="522877"/>
                </a:lnTo>
                <a:close/>
                <a:moveTo>
                  <a:pt x="2339549" y="514858"/>
                </a:moveTo>
                <a:cubicBezTo>
                  <a:pt x="2337164" y="514828"/>
                  <a:pt x="2335177" y="513053"/>
                  <a:pt x="2334892" y="510707"/>
                </a:cubicBezTo>
                <a:cubicBezTo>
                  <a:pt x="2334560" y="508129"/>
                  <a:pt x="2336384" y="505766"/>
                  <a:pt x="2338979" y="505424"/>
                </a:cubicBezTo>
                <a:lnTo>
                  <a:pt x="2357985" y="503065"/>
                </a:lnTo>
                <a:cubicBezTo>
                  <a:pt x="2360579" y="502678"/>
                  <a:pt x="2363002" y="504454"/>
                  <a:pt x="2363392" y="507030"/>
                </a:cubicBezTo>
                <a:cubicBezTo>
                  <a:pt x="2363392" y="507061"/>
                  <a:pt x="2363401" y="507092"/>
                  <a:pt x="2363401" y="507122"/>
                </a:cubicBezTo>
                <a:cubicBezTo>
                  <a:pt x="2363686" y="509717"/>
                  <a:pt x="2361824" y="512062"/>
                  <a:pt x="2359220" y="512405"/>
                </a:cubicBezTo>
                <a:lnTo>
                  <a:pt x="2340214" y="514764"/>
                </a:lnTo>
                <a:close/>
                <a:moveTo>
                  <a:pt x="2406070" y="506273"/>
                </a:moveTo>
                <a:cubicBezTo>
                  <a:pt x="2403675" y="506285"/>
                  <a:pt x="2401661" y="504489"/>
                  <a:pt x="2401413" y="502122"/>
                </a:cubicBezTo>
                <a:cubicBezTo>
                  <a:pt x="2401081" y="499543"/>
                  <a:pt x="2402905" y="497181"/>
                  <a:pt x="2405500" y="496839"/>
                </a:cubicBezTo>
                <a:lnTo>
                  <a:pt x="2424506" y="494291"/>
                </a:lnTo>
                <a:cubicBezTo>
                  <a:pt x="2427091" y="494009"/>
                  <a:pt x="2429438" y="495798"/>
                  <a:pt x="2429827" y="498348"/>
                </a:cubicBezTo>
                <a:cubicBezTo>
                  <a:pt x="2430208" y="500873"/>
                  <a:pt x="2428459" y="503227"/>
                  <a:pt x="2425922" y="503609"/>
                </a:cubicBezTo>
                <a:cubicBezTo>
                  <a:pt x="2425855" y="503617"/>
                  <a:pt x="2425798" y="503625"/>
                  <a:pt x="2425741" y="503631"/>
                </a:cubicBezTo>
                <a:lnTo>
                  <a:pt x="2406735" y="506178"/>
                </a:lnTo>
                <a:close/>
                <a:moveTo>
                  <a:pt x="2472591" y="496839"/>
                </a:moveTo>
                <a:cubicBezTo>
                  <a:pt x="2470244" y="496815"/>
                  <a:pt x="2468267" y="495090"/>
                  <a:pt x="2467935" y="492782"/>
                </a:cubicBezTo>
                <a:cubicBezTo>
                  <a:pt x="2467592" y="490215"/>
                  <a:pt x="2469350" y="487838"/>
                  <a:pt x="2471926" y="487404"/>
                </a:cubicBezTo>
                <a:lnTo>
                  <a:pt x="2490932" y="484763"/>
                </a:lnTo>
                <a:cubicBezTo>
                  <a:pt x="2493516" y="484421"/>
                  <a:pt x="2495911" y="486172"/>
                  <a:pt x="2496348" y="488725"/>
                </a:cubicBezTo>
                <a:cubicBezTo>
                  <a:pt x="2496747" y="491301"/>
                  <a:pt x="2494961" y="493707"/>
                  <a:pt x="2492367" y="494101"/>
                </a:cubicBezTo>
                <a:cubicBezTo>
                  <a:pt x="2492367" y="494102"/>
                  <a:pt x="2492357" y="494102"/>
                  <a:pt x="2492357" y="494103"/>
                </a:cubicBezTo>
                <a:lnTo>
                  <a:pt x="2473351" y="496744"/>
                </a:lnTo>
                <a:close/>
                <a:moveTo>
                  <a:pt x="2539112" y="487404"/>
                </a:moveTo>
                <a:cubicBezTo>
                  <a:pt x="2536489" y="487613"/>
                  <a:pt x="2534189" y="485669"/>
                  <a:pt x="2533980" y="483064"/>
                </a:cubicBezTo>
                <a:cubicBezTo>
                  <a:pt x="2533771" y="480460"/>
                  <a:pt x="2535729" y="478178"/>
                  <a:pt x="2538352" y="477970"/>
                </a:cubicBezTo>
                <a:lnTo>
                  <a:pt x="2557358" y="475234"/>
                </a:lnTo>
                <a:cubicBezTo>
                  <a:pt x="2559980" y="474843"/>
                  <a:pt x="2562432" y="476639"/>
                  <a:pt x="2562822" y="479244"/>
                </a:cubicBezTo>
                <a:cubicBezTo>
                  <a:pt x="2563212" y="481848"/>
                  <a:pt x="2561406" y="484278"/>
                  <a:pt x="2558783" y="484668"/>
                </a:cubicBezTo>
                <a:lnTo>
                  <a:pt x="2539777" y="487499"/>
                </a:lnTo>
                <a:close/>
                <a:moveTo>
                  <a:pt x="2605633" y="477310"/>
                </a:moveTo>
                <a:cubicBezTo>
                  <a:pt x="2603010" y="477492"/>
                  <a:pt x="2600729" y="475527"/>
                  <a:pt x="2600549" y="472923"/>
                </a:cubicBezTo>
                <a:cubicBezTo>
                  <a:pt x="2600368" y="470318"/>
                  <a:pt x="2602345" y="468057"/>
                  <a:pt x="2604968" y="467875"/>
                </a:cubicBezTo>
                <a:lnTo>
                  <a:pt x="2623974" y="464951"/>
                </a:lnTo>
                <a:cubicBezTo>
                  <a:pt x="2626596" y="464534"/>
                  <a:pt x="2629067" y="466308"/>
                  <a:pt x="2629486" y="468913"/>
                </a:cubicBezTo>
                <a:cubicBezTo>
                  <a:pt x="2629903" y="471518"/>
                  <a:pt x="2628117" y="473968"/>
                  <a:pt x="2625494" y="474385"/>
                </a:cubicBezTo>
                <a:lnTo>
                  <a:pt x="2606488" y="477404"/>
                </a:lnTo>
                <a:close/>
                <a:moveTo>
                  <a:pt x="2672154" y="466743"/>
                </a:moveTo>
                <a:cubicBezTo>
                  <a:pt x="2669531" y="466952"/>
                  <a:pt x="2667231" y="465008"/>
                  <a:pt x="2667022" y="462403"/>
                </a:cubicBezTo>
                <a:cubicBezTo>
                  <a:pt x="2666813" y="459799"/>
                  <a:pt x="2668771" y="457517"/>
                  <a:pt x="2671394" y="457309"/>
                </a:cubicBezTo>
                <a:lnTo>
                  <a:pt x="2690400" y="454196"/>
                </a:lnTo>
                <a:cubicBezTo>
                  <a:pt x="2692984" y="453743"/>
                  <a:pt x="2695446" y="455456"/>
                  <a:pt x="2695902" y="458022"/>
                </a:cubicBezTo>
                <a:cubicBezTo>
                  <a:pt x="2695902" y="458035"/>
                  <a:pt x="2695911" y="458049"/>
                  <a:pt x="2695911" y="458064"/>
                </a:cubicBezTo>
                <a:cubicBezTo>
                  <a:pt x="2696320" y="460634"/>
                  <a:pt x="2694590" y="463057"/>
                  <a:pt x="2692015" y="463535"/>
                </a:cubicBezTo>
                <a:lnTo>
                  <a:pt x="2673009" y="466649"/>
                </a:lnTo>
                <a:close/>
                <a:moveTo>
                  <a:pt x="2738200" y="455611"/>
                </a:moveTo>
                <a:cubicBezTo>
                  <a:pt x="2735577" y="455846"/>
                  <a:pt x="2733258" y="453923"/>
                  <a:pt x="2733021" y="451318"/>
                </a:cubicBezTo>
                <a:cubicBezTo>
                  <a:pt x="2732783" y="448713"/>
                  <a:pt x="2734722" y="446411"/>
                  <a:pt x="2737344" y="446176"/>
                </a:cubicBezTo>
                <a:lnTo>
                  <a:pt x="2756350" y="442874"/>
                </a:lnTo>
                <a:cubicBezTo>
                  <a:pt x="2758973" y="442406"/>
                  <a:pt x="2761482" y="444138"/>
                  <a:pt x="2761957" y="446742"/>
                </a:cubicBezTo>
                <a:cubicBezTo>
                  <a:pt x="2762432" y="449347"/>
                  <a:pt x="2760684" y="451840"/>
                  <a:pt x="2758061" y="452309"/>
                </a:cubicBezTo>
                <a:lnTo>
                  <a:pt x="2739055" y="455611"/>
                </a:lnTo>
                <a:close/>
                <a:moveTo>
                  <a:pt x="2808047" y="444195"/>
                </a:moveTo>
                <a:cubicBezTo>
                  <a:pt x="2805738" y="444195"/>
                  <a:pt x="2803751" y="442576"/>
                  <a:pt x="2803295" y="440327"/>
                </a:cubicBezTo>
                <a:cubicBezTo>
                  <a:pt x="2802839" y="437762"/>
                  <a:pt x="2804569" y="435315"/>
                  <a:pt x="2807154" y="434863"/>
                </a:cubicBezTo>
                <a:cubicBezTo>
                  <a:pt x="2807163" y="434860"/>
                  <a:pt x="2807182" y="434857"/>
                  <a:pt x="2807192" y="434855"/>
                </a:cubicBezTo>
                <a:lnTo>
                  <a:pt x="2826198" y="431365"/>
                </a:lnTo>
                <a:cubicBezTo>
                  <a:pt x="2828792" y="430902"/>
                  <a:pt x="2831282" y="432577"/>
                  <a:pt x="2831804" y="435138"/>
                </a:cubicBezTo>
                <a:cubicBezTo>
                  <a:pt x="2832270" y="437689"/>
                  <a:pt x="2830569" y="440133"/>
                  <a:pt x="2828003" y="440610"/>
                </a:cubicBezTo>
                <a:lnTo>
                  <a:pt x="2808997" y="444101"/>
                </a:lnTo>
                <a:close/>
                <a:moveTo>
                  <a:pt x="2873808" y="431836"/>
                </a:moveTo>
                <a:cubicBezTo>
                  <a:pt x="2871565" y="431801"/>
                  <a:pt x="2869636" y="430240"/>
                  <a:pt x="2869151" y="428063"/>
                </a:cubicBezTo>
                <a:cubicBezTo>
                  <a:pt x="2868638" y="425508"/>
                  <a:pt x="2870301" y="423023"/>
                  <a:pt x="2872876" y="422510"/>
                </a:cubicBezTo>
                <a:cubicBezTo>
                  <a:pt x="2872905" y="422506"/>
                  <a:pt x="2872924" y="422501"/>
                  <a:pt x="2872952" y="422496"/>
                </a:cubicBezTo>
                <a:lnTo>
                  <a:pt x="2891958" y="418817"/>
                </a:lnTo>
                <a:cubicBezTo>
                  <a:pt x="2894553" y="418355"/>
                  <a:pt x="2897043" y="420029"/>
                  <a:pt x="2897565" y="422591"/>
                </a:cubicBezTo>
                <a:cubicBezTo>
                  <a:pt x="2898031" y="425142"/>
                  <a:pt x="2896330" y="427585"/>
                  <a:pt x="2893764" y="428063"/>
                </a:cubicBezTo>
                <a:lnTo>
                  <a:pt x="2874758" y="431742"/>
                </a:lnTo>
                <a:close/>
                <a:moveTo>
                  <a:pt x="2939473" y="418817"/>
                </a:moveTo>
                <a:cubicBezTo>
                  <a:pt x="2936851" y="419077"/>
                  <a:pt x="2934513" y="417176"/>
                  <a:pt x="2934247" y="414572"/>
                </a:cubicBezTo>
                <a:cubicBezTo>
                  <a:pt x="2933981" y="411967"/>
                  <a:pt x="2935900" y="409643"/>
                  <a:pt x="2938523" y="409383"/>
                </a:cubicBezTo>
                <a:lnTo>
                  <a:pt x="2957529" y="405515"/>
                </a:lnTo>
                <a:cubicBezTo>
                  <a:pt x="2960038" y="404952"/>
                  <a:pt x="2962528" y="406515"/>
                  <a:pt x="2963098" y="409005"/>
                </a:cubicBezTo>
                <a:cubicBezTo>
                  <a:pt x="2963107" y="409068"/>
                  <a:pt x="2963126" y="409131"/>
                  <a:pt x="2963136" y="409194"/>
                </a:cubicBezTo>
                <a:cubicBezTo>
                  <a:pt x="2963658" y="411747"/>
                  <a:pt x="2962005" y="414239"/>
                  <a:pt x="2959430" y="414760"/>
                </a:cubicBezTo>
                <a:cubicBezTo>
                  <a:pt x="2959430" y="414760"/>
                  <a:pt x="2959430" y="414760"/>
                  <a:pt x="2959430" y="414760"/>
                </a:cubicBezTo>
                <a:lnTo>
                  <a:pt x="2940424" y="418628"/>
                </a:lnTo>
                <a:close/>
                <a:moveTo>
                  <a:pt x="3005044" y="405043"/>
                </a:moveTo>
                <a:cubicBezTo>
                  <a:pt x="3002421" y="405330"/>
                  <a:pt x="3000055" y="403449"/>
                  <a:pt x="2999770" y="400845"/>
                </a:cubicBezTo>
                <a:cubicBezTo>
                  <a:pt x="2999485" y="398240"/>
                  <a:pt x="3001376" y="395895"/>
                  <a:pt x="3003999" y="395609"/>
                </a:cubicBezTo>
                <a:lnTo>
                  <a:pt x="3023005" y="391552"/>
                </a:lnTo>
                <a:cubicBezTo>
                  <a:pt x="3025533" y="391077"/>
                  <a:pt x="3028003" y="392652"/>
                  <a:pt x="3028612" y="395137"/>
                </a:cubicBezTo>
                <a:cubicBezTo>
                  <a:pt x="3029201" y="397677"/>
                  <a:pt x="3027595" y="400207"/>
                  <a:pt x="3025038" y="400788"/>
                </a:cubicBezTo>
                <a:cubicBezTo>
                  <a:pt x="3025029" y="400792"/>
                  <a:pt x="3025010" y="400795"/>
                  <a:pt x="3025000" y="400798"/>
                </a:cubicBezTo>
                <a:lnTo>
                  <a:pt x="3005994" y="404854"/>
                </a:lnTo>
                <a:close/>
                <a:moveTo>
                  <a:pt x="3070330" y="390608"/>
                </a:moveTo>
                <a:cubicBezTo>
                  <a:pt x="3067707" y="390895"/>
                  <a:pt x="3065341" y="389015"/>
                  <a:pt x="3065056" y="386410"/>
                </a:cubicBezTo>
                <a:cubicBezTo>
                  <a:pt x="3064771" y="383805"/>
                  <a:pt x="3066662" y="381461"/>
                  <a:pt x="3069284" y="381174"/>
                </a:cubicBezTo>
                <a:lnTo>
                  <a:pt x="3088290" y="376834"/>
                </a:lnTo>
                <a:cubicBezTo>
                  <a:pt x="3090913" y="376235"/>
                  <a:pt x="3093527" y="377862"/>
                  <a:pt x="3094135" y="380467"/>
                </a:cubicBezTo>
                <a:cubicBezTo>
                  <a:pt x="3094743" y="383071"/>
                  <a:pt x="3093099" y="385670"/>
                  <a:pt x="3090476" y="386269"/>
                </a:cubicBezTo>
                <a:lnTo>
                  <a:pt x="3071470" y="390514"/>
                </a:lnTo>
                <a:close/>
                <a:moveTo>
                  <a:pt x="3135995" y="375136"/>
                </a:moveTo>
                <a:cubicBezTo>
                  <a:pt x="3133373" y="375449"/>
                  <a:pt x="3130987" y="373590"/>
                  <a:pt x="3130674" y="370985"/>
                </a:cubicBezTo>
                <a:cubicBezTo>
                  <a:pt x="3130360" y="368380"/>
                  <a:pt x="3132232" y="366014"/>
                  <a:pt x="3134855" y="365702"/>
                </a:cubicBezTo>
                <a:lnTo>
                  <a:pt x="3153861" y="361173"/>
                </a:lnTo>
                <a:cubicBezTo>
                  <a:pt x="3156284" y="360491"/>
                  <a:pt x="3158803" y="361889"/>
                  <a:pt x="3159496" y="364295"/>
                </a:cubicBezTo>
                <a:cubicBezTo>
                  <a:pt x="3159515" y="364386"/>
                  <a:pt x="3159544" y="364477"/>
                  <a:pt x="3159563" y="364570"/>
                </a:cubicBezTo>
                <a:cubicBezTo>
                  <a:pt x="3160219" y="367092"/>
                  <a:pt x="3158698" y="369666"/>
                  <a:pt x="3156161" y="370321"/>
                </a:cubicBezTo>
                <a:cubicBezTo>
                  <a:pt x="3156151" y="370322"/>
                  <a:pt x="3156151" y="370324"/>
                  <a:pt x="3156142" y="370325"/>
                </a:cubicBezTo>
                <a:lnTo>
                  <a:pt x="3137136" y="374853"/>
                </a:lnTo>
                <a:close/>
                <a:moveTo>
                  <a:pt x="3200521" y="359287"/>
                </a:moveTo>
                <a:cubicBezTo>
                  <a:pt x="3197898" y="359625"/>
                  <a:pt x="3195494" y="357788"/>
                  <a:pt x="3195152" y="355183"/>
                </a:cubicBezTo>
                <a:cubicBezTo>
                  <a:pt x="3194809" y="352578"/>
                  <a:pt x="3196663" y="350191"/>
                  <a:pt x="3199285" y="349852"/>
                </a:cubicBezTo>
                <a:lnTo>
                  <a:pt x="3217816" y="345135"/>
                </a:lnTo>
                <a:cubicBezTo>
                  <a:pt x="3220439" y="344484"/>
                  <a:pt x="3223100" y="346068"/>
                  <a:pt x="3223756" y="348673"/>
                </a:cubicBezTo>
                <a:cubicBezTo>
                  <a:pt x="3224411" y="351278"/>
                  <a:pt x="3222815" y="353919"/>
                  <a:pt x="3220192" y="354569"/>
                </a:cubicBezTo>
                <a:lnTo>
                  <a:pt x="3201661" y="359381"/>
                </a:lnTo>
                <a:close/>
                <a:moveTo>
                  <a:pt x="3265236" y="342116"/>
                </a:moveTo>
                <a:cubicBezTo>
                  <a:pt x="3262614" y="342481"/>
                  <a:pt x="3260190" y="340664"/>
                  <a:pt x="3259820" y="338059"/>
                </a:cubicBezTo>
                <a:cubicBezTo>
                  <a:pt x="3259449" y="335455"/>
                  <a:pt x="3261283" y="333047"/>
                  <a:pt x="3263906" y="332682"/>
                </a:cubicBezTo>
                <a:lnTo>
                  <a:pt x="3282342" y="327587"/>
                </a:lnTo>
                <a:cubicBezTo>
                  <a:pt x="3284964" y="326884"/>
                  <a:pt x="3287663" y="328426"/>
                  <a:pt x="3288376" y="331031"/>
                </a:cubicBezTo>
                <a:cubicBezTo>
                  <a:pt x="3289089" y="333636"/>
                  <a:pt x="3287530" y="336318"/>
                  <a:pt x="3284908" y="337022"/>
                </a:cubicBezTo>
                <a:lnTo>
                  <a:pt x="3266472" y="342022"/>
                </a:lnTo>
                <a:cubicBezTo>
                  <a:pt x="3266054" y="342050"/>
                  <a:pt x="3265626" y="341986"/>
                  <a:pt x="3265236" y="341833"/>
                </a:cubicBezTo>
                <a:close/>
                <a:moveTo>
                  <a:pt x="3329667" y="324002"/>
                </a:moveTo>
                <a:cubicBezTo>
                  <a:pt x="3327548" y="324034"/>
                  <a:pt x="3325666" y="322638"/>
                  <a:pt x="3325105" y="320606"/>
                </a:cubicBezTo>
                <a:cubicBezTo>
                  <a:pt x="3324373" y="318105"/>
                  <a:pt x="3325818" y="315486"/>
                  <a:pt x="3328336" y="314757"/>
                </a:cubicBezTo>
                <a:lnTo>
                  <a:pt x="3346582" y="309379"/>
                </a:lnTo>
                <a:cubicBezTo>
                  <a:pt x="3349205" y="308624"/>
                  <a:pt x="3351951" y="310124"/>
                  <a:pt x="3352711" y="312728"/>
                </a:cubicBezTo>
                <a:cubicBezTo>
                  <a:pt x="3353472" y="315333"/>
                  <a:pt x="3351961" y="318058"/>
                  <a:pt x="3349338" y="318814"/>
                </a:cubicBezTo>
                <a:lnTo>
                  <a:pt x="3330997" y="324191"/>
                </a:lnTo>
                <a:close/>
                <a:moveTo>
                  <a:pt x="3393717" y="305134"/>
                </a:moveTo>
                <a:cubicBezTo>
                  <a:pt x="3391094" y="305524"/>
                  <a:pt x="3388642" y="303729"/>
                  <a:pt x="3388253" y="301124"/>
                </a:cubicBezTo>
                <a:cubicBezTo>
                  <a:pt x="3387863" y="298519"/>
                  <a:pt x="3389669" y="296090"/>
                  <a:pt x="3392291" y="295700"/>
                </a:cubicBezTo>
                <a:lnTo>
                  <a:pt x="3410537" y="290039"/>
                </a:lnTo>
                <a:cubicBezTo>
                  <a:pt x="3413160" y="289258"/>
                  <a:pt x="3415925" y="290736"/>
                  <a:pt x="3416714" y="293341"/>
                </a:cubicBezTo>
                <a:cubicBezTo>
                  <a:pt x="3417503" y="295946"/>
                  <a:pt x="3416011" y="298692"/>
                  <a:pt x="3413388" y="299473"/>
                </a:cubicBezTo>
                <a:lnTo>
                  <a:pt x="3395142" y="305228"/>
                </a:lnTo>
                <a:close/>
                <a:moveTo>
                  <a:pt x="3457482" y="283812"/>
                </a:moveTo>
                <a:cubicBezTo>
                  <a:pt x="3454859" y="284229"/>
                  <a:pt x="3452388" y="282455"/>
                  <a:pt x="3451970" y="279850"/>
                </a:cubicBezTo>
                <a:cubicBezTo>
                  <a:pt x="3451552" y="277245"/>
                  <a:pt x="3453339" y="274795"/>
                  <a:pt x="3455962" y="274378"/>
                </a:cubicBezTo>
                <a:lnTo>
                  <a:pt x="3474017" y="268340"/>
                </a:lnTo>
                <a:cubicBezTo>
                  <a:pt x="3476507" y="267519"/>
                  <a:pt x="3479206" y="268816"/>
                  <a:pt x="3480099" y="271265"/>
                </a:cubicBezTo>
                <a:cubicBezTo>
                  <a:pt x="3480916" y="273712"/>
                  <a:pt x="3479605" y="276360"/>
                  <a:pt x="3477153" y="277208"/>
                </a:cubicBezTo>
                <a:lnTo>
                  <a:pt x="3459098" y="283812"/>
                </a:lnTo>
                <a:cubicBezTo>
                  <a:pt x="3458565" y="283910"/>
                  <a:pt x="3458014" y="283910"/>
                  <a:pt x="3457482" y="283812"/>
                </a:cubicBezTo>
                <a:close/>
                <a:moveTo>
                  <a:pt x="3520772" y="262113"/>
                </a:moveTo>
                <a:cubicBezTo>
                  <a:pt x="3518149" y="262556"/>
                  <a:pt x="3515659" y="260803"/>
                  <a:pt x="3515213" y="258198"/>
                </a:cubicBezTo>
                <a:cubicBezTo>
                  <a:pt x="3514766" y="255593"/>
                  <a:pt x="3516534" y="253122"/>
                  <a:pt x="3519157" y="252679"/>
                </a:cubicBezTo>
                <a:lnTo>
                  <a:pt x="3537117" y="246170"/>
                </a:lnTo>
                <a:cubicBezTo>
                  <a:pt x="3539578" y="245339"/>
                  <a:pt x="3542268" y="246588"/>
                  <a:pt x="3543199" y="249000"/>
                </a:cubicBezTo>
                <a:cubicBezTo>
                  <a:pt x="3544092" y="251449"/>
                  <a:pt x="3542819" y="254151"/>
                  <a:pt x="3540348" y="255038"/>
                </a:cubicBezTo>
                <a:lnTo>
                  <a:pt x="3522388" y="261547"/>
                </a:lnTo>
                <a:close/>
                <a:moveTo>
                  <a:pt x="3583492" y="238905"/>
                </a:moveTo>
                <a:cubicBezTo>
                  <a:pt x="3581525" y="238893"/>
                  <a:pt x="3579757" y="237699"/>
                  <a:pt x="3579025" y="235886"/>
                </a:cubicBezTo>
                <a:cubicBezTo>
                  <a:pt x="3578085" y="233510"/>
                  <a:pt x="3579263" y="230827"/>
                  <a:pt x="3581658" y="229894"/>
                </a:cubicBezTo>
                <a:cubicBezTo>
                  <a:pt x="3581696" y="229878"/>
                  <a:pt x="3581743" y="229863"/>
                  <a:pt x="3581781" y="229848"/>
                </a:cubicBezTo>
                <a:lnTo>
                  <a:pt x="3599552" y="222867"/>
                </a:lnTo>
                <a:cubicBezTo>
                  <a:pt x="3601994" y="221919"/>
                  <a:pt x="3604750" y="223118"/>
                  <a:pt x="3605710" y="225544"/>
                </a:cubicBezTo>
                <a:cubicBezTo>
                  <a:pt x="3605710" y="225564"/>
                  <a:pt x="3605719" y="225583"/>
                  <a:pt x="3605729" y="225603"/>
                </a:cubicBezTo>
                <a:cubicBezTo>
                  <a:pt x="3606689" y="227973"/>
                  <a:pt x="3605529" y="230663"/>
                  <a:pt x="3603135" y="231613"/>
                </a:cubicBezTo>
                <a:cubicBezTo>
                  <a:pt x="3603116" y="231623"/>
                  <a:pt x="3603087" y="231632"/>
                  <a:pt x="3603068" y="231641"/>
                </a:cubicBezTo>
                <a:lnTo>
                  <a:pt x="3585202" y="238622"/>
                </a:lnTo>
                <a:cubicBezTo>
                  <a:pt x="3584661" y="238872"/>
                  <a:pt x="3584081" y="239031"/>
                  <a:pt x="3583492" y="239094"/>
                </a:cubicBezTo>
                <a:close/>
                <a:moveTo>
                  <a:pt x="3645642" y="214187"/>
                </a:moveTo>
                <a:cubicBezTo>
                  <a:pt x="3643019" y="214683"/>
                  <a:pt x="3640481" y="212971"/>
                  <a:pt x="3639987" y="210366"/>
                </a:cubicBezTo>
                <a:cubicBezTo>
                  <a:pt x="3639493" y="207762"/>
                  <a:pt x="3641213" y="205248"/>
                  <a:pt x="3643836" y="204753"/>
                </a:cubicBezTo>
                <a:lnTo>
                  <a:pt x="3661417" y="197394"/>
                </a:lnTo>
                <a:cubicBezTo>
                  <a:pt x="3663868" y="196472"/>
                  <a:pt x="3666615" y="197698"/>
                  <a:pt x="3667546" y="200134"/>
                </a:cubicBezTo>
                <a:cubicBezTo>
                  <a:pt x="3668420" y="202438"/>
                  <a:pt x="3667365" y="205025"/>
                  <a:pt x="3665123" y="206074"/>
                </a:cubicBezTo>
                <a:lnTo>
                  <a:pt x="3647447" y="213527"/>
                </a:lnTo>
                <a:cubicBezTo>
                  <a:pt x="3646896" y="213905"/>
                  <a:pt x="3646288" y="214192"/>
                  <a:pt x="3645642" y="214376"/>
                </a:cubicBezTo>
                <a:close/>
                <a:moveTo>
                  <a:pt x="3707031" y="187583"/>
                </a:moveTo>
                <a:cubicBezTo>
                  <a:pt x="3705168" y="187560"/>
                  <a:pt x="3703486" y="186502"/>
                  <a:pt x="3702660" y="184847"/>
                </a:cubicBezTo>
                <a:cubicBezTo>
                  <a:pt x="3701586" y="182476"/>
                  <a:pt x="3702650" y="179692"/>
                  <a:pt x="3705035" y="178620"/>
                </a:cubicBezTo>
                <a:lnTo>
                  <a:pt x="3722426" y="170695"/>
                </a:lnTo>
                <a:cubicBezTo>
                  <a:pt x="3724745" y="169585"/>
                  <a:pt x="3727529" y="170547"/>
                  <a:pt x="3728641" y="172846"/>
                </a:cubicBezTo>
                <a:cubicBezTo>
                  <a:pt x="3728660" y="172884"/>
                  <a:pt x="3728679" y="172922"/>
                  <a:pt x="3728698" y="172959"/>
                </a:cubicBezTo>
                <a:cubicBezTo>
                  <a:pt x="3729838" y="175308"/>
                  <a:pt x="3728840" y="178126"/>
                  <a:pt x="3726474" y="179254"/>
                </a:cubicBezTo>
                <a:cubicBezTo>
                  <a:pt x="3726455" y="179263"/>
                  <a:pt x="3726436" y="179272"/>
                  <a:pt x="3726417" y="179280"/>
                </a:cubicBezTo>
                <a:lnTo>
                  <a:pt x="3709026" y="187205"/>
                </a:lnTo>
                <a:cubicBezTo>
                  <a:pt x="3708409" y="187532"/>
                  <a:pt x="3707725" y="187725"/>
                  <a:pt x="3707031" y="187771"/>
                </a:cubicBezTo>
                <a:close/>
                <a:moveTo>
                  <a:pt x="3767470" y="159280"/>
                </a:moveTo>
                <a:cubicBezTo>
                  <a:pt x="3764847" y="159290"/>
                  <a:pt x="3762709" y="157187"/>
                  <a:pt x="3762699" y="154582"/>
                </a:cubicBezTo>
                <a:cubicBezTo>
                  <a:pt x="3762690" y="152767"/>
                  <a:pt x="3763735" y="151109"/>
                  <a:pt x="3765379" y="150317"/>
                </a:cubicBezTo>
                <a:cubicBezTo>
                  <a:pt x="3771081" y="147550"/>
                  <a:pt x="3776783" y="144720"/>
                  <a:pt x="3782485" y="141826"/>
                </a:cubicBezTo>
                <a:cubicBezTo>
                  <a:pt x="3784737" y="140483"/>
                  <a:pt x="3787654" y="141204"/>
                  <a:pt x="3789004" y="143436"/>
                </a:cubicBezTo>
                <a:cubicBezTo>
                  <a:pt x="3790363" y="145668"/>
                  <a:pt x="3789631" y="148567"/>
                  <a:pt x="3787388" y="149910"/>
                </a:cubicBezTo>
                <a:cubicBezTo>
                  <a:pt x="3787189" y="150029"/>
                  <a:pt x="3786980" y="150134"/>
                  <a:pt x="3786761" y="150223"/>
                </a:cubicBezTo>
                <a:lnTo>
                  <a:pt x="3769656" y="158808"/>
                </a:lnTo>
                <a:cubicBezTo>
                  <a:pt x="3768981" y="159143"/>
                  <a:pt x="3768230" y="159305"/>
                  <a:pt x="3767470" y="159280"/>
                </a:cubicBezTo>
                <a:close/>
                <a:moveTo>
                  <a:pt x="3826864" y="128618"/>
                </a:moveTo>
                <a:cubicBezTo>
                  <a:pt x="3825115" y="128644"/>
                  <a:pt x="3823500" y="127697"/>
                  <a:pt x="3822682" y="126165"/>
                </a:cubicBezTo>
                <a:cubicBezTo>
                  <a:pt x="3821475" y="123868"/>
                  <a:pt x="3822312" y="121030"/>
                  <a:pt x="3824583" y="119750"/>
                </a:cubicBezTo>
                <a:lnTo>
                  <a:pt x="3841308" y="110316"/>
                </a:lnTo>
                <a:cubicBezTo>
                  <a:pt x="3843589" y="109043"/>
                  <a:pt x="3846478" y="109845"/>
                  <a:pt x="3847770" y="112108"/>
                </a:cubicBezTo>
                <a:cubicBezTo>
                  <a:pt x="3849053" y="114375"/>
                  <a:pt x="3848246" y="117244"/>
                  <a:pt x="3845965" y="118524"/>
                </a:cubicBezTo>
                <a:lnTo>
                  <a:pt x="3829144" y="127958"/>
                </a:lnTo>
                <a:cubicBezTo>
                  <a:pt x="3828451" y="128366"/>
                  <a:pt x="3827672" y="128594"/>
                  <a:pt x="3826864" y="128618"/>
                </a:cubicBezTo>
                <a:close/>
                <a:moveTo>
                  <a:pt x="3884832" y="95127"/>
                </a:moveTo>
                <a:cubicBezTo>
                  <a:pt x="3882209" y="95152"/>
                  <a:pt x="3880062" y="93061"/>
                  <a:pt x="3880033" y="90456"/>
                </a:cubicBezTo>
                <a:cubicBezTo>
                  <a:pt x="3880014" y="88775"/>
                  <a:pt x="3880907" y="87211"/>
                  <a:pt x="3882361" y="86353"/>
                </a:cubicBezTo>
                <a:lnTo>
                  <a:pt x="3898611" y="76918"/>
                </a:lnTo>
                <a:cubicBezTo>
                  <a:pt x="3900844" y="75537"/>
                  <a:pt x="3903781" y="76214"/>
                  <a:pt x="3905168" y="78428"/>
                </a:cubicBezTo>
                <a:cubicBezTo>
                  <a:pt x="3906556" y="80642"/>
                  <a:pt x="3905881" y="83556"/>
                  <a:pt x="3903648" y="84938"/>
                </a:cubicBezTo>
                <a:lnTo>
                  <a:pt x="3887303" y="95127"/>
                </a:lnTo>
                <a:cubicBezTo>
                  <a:pt x="3886495" y="95343"/>
                  <a:pt x="3885640" y="95343"/>
                  <a:pt x="3884832" y="95127"/>
                </a:cubicBezTo>
                <a:close/>
                <a:moveTo>
                  <a:pt x="3941185" y="59182"/>
                </a:moveTo>
                <a:cubicBezTo>
                  <a:pt x="3939607" y="59222"/>
                  <a:pt x="3938125" y="58433"/>
                  <a:pt x="3937289" y="57106"/>
                </a:cubicBezTo>
                <a:cubicBezTo>
                  <a:pt x="3935806" y="55018"/>
                  <a:pt x="3936319" y="52134"/>
                  <a:pt x="3938419" y="50666"/>
                </a:cubicBezTo>
                <a:cubicBezTo>
                  <a:pt x="3938457" y="50643"/>
                  <a:pt x="3938486" y="50620"/>
                  <a:pt x="3938524" y="50597"/>
                </a:cubicBezTo>
                <a:lnTo>
                  <a:pt x="3954204" y="39842"/>
                </a:lnTo>
                <a:cubicBezTo>
                  <a:pt x="3956542" y="38650"/>
                  <a:pt x="3959402" y="39563"/>
                  <a:pt x="3960600" y="41880"/>
                </a:cubicBezTo>
                <a:cubicBezTo>
                  <a:pt x="3961578" y="43756"/>
                  <a:pt x="3961170" y="46044"/>
                  <a:pt x="3959621" y="47483"/>
                </a:cubicBezTo>
                <a:lnTo>
                  <a:pt x="3943751" y="58710"/>
                </a:lnTo>
                <a:cubicBezTo>
                  <a:pt x="3943000" y="59240"/>
                  <a:pt x="3942107" y="59535"/>
                  <a:pt x="3941185" y="59559"/>
                </a:cubicBezTo>
                <a:close/>
                <a:moveTo>
                  <a:pt x="3995352" y="20124"/>
                </a:moveTo>
                <a:cubicBezTo>
                  <a:pt x="3992729" y="20109"/>
                  <a:pt x="3990610" y="17985"/>
                  <a:pt x="3990629" y="15380"/>
                </a:cubicBezTo>
                <a:cubicBezTo>
                  <a:pt x="3990638" y="13959"/>
                  <a:pt x="3991294" y="12617"/>
                  <a:pt x="3992406" y="11728"/>
                </a:cubicBezTo>
                <a:lnTo>
                  <a:pt x="4007326" y="784"/>
                </a:lnTo>
                <a:cubicBezTo>
                  <a:pt x="4009512" y="-654"/>
                  <a:pt x="4012457" y="-58"/>
                  <a:pt x="4013911" y="2115"/>
                </a:cubicBezTo>
                <a:cubicBezTo>
                  <a:pt x="4015156" y="3982"/>
                  <a:pt x="4014909" y="6462"/>
                  <a:pt x="4013313" y="8048"/>
                </a:cubicBezTo>
                <a:cubicBezTo>
                  <a:pt x="4008371" y="12105"/>
                  <a:pt x="4003334" y="15973"/>
                  <a:pt x="3998203" y="19935"/>
                </a:cubicBezTo>
                <a:cubicBezTo>
                  <a:pt x="3997338" y="20421"/>
                  <a:pt x="3996340" y="20620"/>
                  <a:pt x="3995352" y="20501"/>
                </a:cubicBezTo>
                <a:close/>
              </a:path>
            </a:pathLst>
          </a:custGeom>
          <a:solidFill>
            <a:srgbClr val="C8C8C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 name="Google Shape;498;p59">
            <a:extLst>
              <a:ext uri="{FF2B5EF4-FFF2-40B4-BE49-F238E27FC236}">
                <a16:creationId xmlns:a16="http://schemas.microsoft.com/office/drawing/2014/main" id="{CE0AC4AF-BFC3-5A4C-2C1D-B1551D3E9FFD}"/>
              </a:ext>
            </a:extLst>
          </p:cNvPr>
          <p:cNvSpPr txBox="1"/>
          <p:nvPr/>
        </p:nvSpPr>
        <p:spPr>
          <a:xfrm>
            <a:off x="761851" y="6090297"/>
            <a:ext cx="108280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bg1"/>
                </a:solidFill>
              </a:rPr>
              <a:t>On-Prem EDW</a:t>
            </a:r>
            <a:endParaRPr sz="1600">
              <a:solidFill>
                <a:schemeClr val="bg1"/>
              </a:solidFill>
            </a:endParaRPr>
          </a:p>
        </p:txBody>
      </p:sp>
      <p:sp>
        <p:nvSpPr>
          <p:cNvPr id="14" name="Google Shape;499;p59">
            <a:extLst>
              <a:ext uri="{FF2B5EF4-FFF2-40B4-BE49-F238E27FC236}">
                <a16:creationId xmlns:a16="http://schemas.microsoft.com/office/drawing/2014/main" id="{9041A23D-CF78-AD18-26CE-C698E7246E64}"/>
              </a:ext>
            </a:extLst>
          </p:cNvPr>
          <p:cNvSpPr txBox="1"/>
          <p:nvPr/>
        </p:nvSpPr>
        <p:spPr>
          <a:xfrm>
            <a:off x="2515570" y="5994661"/>
            <a:ext cx="101531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bg1"/>
                </a:solidFill>
              </a:rPr>
              <a:t>1st Gen </a:t>
            </a:r>
            <a:br>
              <a:rPr lang="en" sz="1600">
                <a:solidFill>
                  <a:schemeClr val="bg1"/>
                </a:solidFill>
              </a:rPr>
            </a:br>
            <a:r>
              <a:rPr lang="en" sz="1600">
                <a:solidFill>
                  <a:schemeClr val="bg1"/>
                </a:solidFill>
              </a:rPr>
              <a:t>Data Lake</a:t>
            </a:r>
            <a:endParaRPr sz="1600">
              <a:solidFill>
                <a:schemeClr val="bg1"/>
              </a:solidFill>
            </a:endParaRPr>
          </a:p>
        </p:txBody>
      </p:sp>
      <p:sp>
        <p:nvSpPr>
          <p:cNvPr id="15" name="Google Shape;500;p59">
            <a:extLst>
              <a:ext uri="{FF2B5EF4-FFF2-40B4-BE49-F238E27FC236}">
                <a16:creationId xmlns:a16="http://schemas.microsoft.com/office/drawing/2014/main" id="{2BE2E79E-CC8C-2478-4EDF-A7EC2B95F837}"/>
              </a:ext>
            </a:extLst>
          </p:cNvPr>
          <p:cNvSpPr txBox="1"/>
          <p:nvPr/>
        </p:nvSpPr>
        <p:spPr>
          <a:xfrm>
            <a:off x="4315963" y="5574672"/>
            <a:ext cx="736692"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bg1"/>
                </a:solidFill>
              </a:rPr>
              <a:t>Public Cloud</a:t>
            </a:r>
            <a:endParaRPr sz="1600">
              <a:solidFill>
                <a:schemeClr val="bg1"/>
              </a:solidFill>
            </a:endParaRPr>
          </a:p>
        </p:txBody>
      </p:sp>
      <p:sp>
        <p:nvSpPr>
          <p:cNvPr id="16" name="Google Shape;501;p59">
            <a:extLst>
              <a:ext uri="{FF2B5EF4-FFF2-40B4-BE49-F238E27FC236}">
                <a16:creationId xmlns:a16="http://schemas.microsoft.com/office/drawing/2014/main" id="{1FE0DC8C-8AD2-7382-6130-69B9E828AA09}"/>
              </a:ext>
            </a:extLst>
          </p:cNvPr>
          <p:cNvSpPr txBox="1"/>
          <p:nvPr/>
        </p:nvSpPr>
        <p:spPr>
          <a:xfrm>
            <a:off x="5755758" y="4806247"/>
            <a:ext cx="1130372"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bg1"/>
                </a:solidFill>
              </a:rPr>
              <a:t>Data Lakehouse</a:t>
            </a:r>
            <a:endParaRPr sz="1600">
              <a:solidFill>
                <a:schemeClr val="bg1"/>
              </a:solidFill>
            </a:endParaRPr>
          </a:p>
        </p:txBody>
      </p:sp>
      <p:grpSp>
        <p:nvGrpSpPr>
          <p:cNvPr id="41" name="Grupa 40">
            <a:extLst>
              <a:ext uri="{FF2B5EF4-FFF2-40B4-BE49-F238E27FC236}">
                <a16:creationId xmlns:a16="http://schemas.microsoft.com/office/drawing/2014/main" id="{B544F0C8-2E48-2FB0-8D66-8915CE9DF9F8}"/>
              </a:ext>
            </a:extLst>
          </p:cNvPr>
          <p:cNvGrpSpPr/>
          <p:nvPr/>
        </p:nvGrpSpPr>
        <p:grpSpPr>
          <a:xfrm>
            <a:off x="934906" y="5215592"/>
            <a:ext cx="736692" cy="735811"/>
            <a:chOff x="2657987" y="3606250"/>
            <a:chExt cx="736692" cy="735811"/>
          </a:xfrm>
        </p:grpSpPr>
        <p:sp>
          <p:nvSpPr>
            <p:cNvPr id="12" name="Google Shape;497;p59">
              <a:extLst>
                <a:ext uri="{FF2B5EF4-FFF2-40B4-BE49-F238E27FC236}">
                  <a16:creationId xmlns:a16="http://schemas.microsoft.com/office/drawing/2014/main" id="{D888F80D-0BF4-A1B7-D366-0DB37676F224}"/>
                </a:ext>
              </a:extLst>
            </p:cNvPr>
            <p:cNvSpPr/>
            <p:nvPr/>
          </p:nvSpPr>
          <p:spPr>
            <a:xfrm>
              <a:off x="2657987" y="3606250"/>
              <a:ext cx="736692" cy="735811"/>
            </a:xfrm>
            <a:prstGeom prst="ellipse">
              <a:avLst/>
            </a:prstGeom>
            <a:solidFill>
              <a:srgbClr val="FFFFFF"/>
            </a:solidFill>
            <a:ln w="19050" cap="flat" cmpd="sng">
              <a:solidFill>
                <a:srgbClr val="C8C8C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502;p59">
              <a:extLst>
                <a:ext uri="{FF2B5EF4-FFF2-40B4-BE49-F238E27FC236}">
                  <a16:creationId xmlns:a16="http://schemas.microsoft.com/office/drawing/2014/main" id="{37A8FDD8-7EE7-440C-4E77-15883D10722B}"/>
                </a:ext>
              </a:extLst>
            </p:cNvPr>
            <p:cNvSpPr/>
            <p:nvPr/>
          </p:nvSpPr>
          <p:spPr>
            <a:xfrm>
              <a:off x="2825579" y="3745144"/>
              <a:ext cx="405371" cy="442004"/>
            </a:xfrm>
            <a:custGeom>
              <a:avLst/>
              <a:gdLst/>
              <a:ahLst/>
              <a:cxnLst/>
              <a:rect l="l" t="t" r="r" b="b"/>
              <a:pathLst>
                <a:path w="220499" h="241389" extrusionOk="0">
                  <a:moveTo>
                    <a:pt x="220500" y="49499"/>
                  </a:moveTo>
                  <a:cubicBezTo>
                    <a:pt x="220500" y="35299"/>
                    <a:pt x="208109" y="22492"/>
                    <a:pt x="186143" y="13211"/>
                  </a:cubicBezTo>
                  <a:cubicBezTo>
                    <a:pt x="161918" y="4047"/>
                    <a:pt x="136136" y="-427"/>
                    <a:pt x="110203" y="32"/>
                  </a:cubicBezTo>
                  <a:cubicBezTo>
                    <a:pt x="84300" y="-420"/>
                    <a:pt x="58551" y="4054"/>
                    <a:pt x="34356" y="13211"/>
                  </a:cubicBezTo>
                  <a:cubicBezTo>
                    <a:pt x="12297" y="22492"/>
                    <a:pt x="0" y="35299"/>
                    <a:pt x="0" y="49499"/>
                  </a:cubicBezTo>
                  <a:lnTo>
                    <a:pt x="0" y="190752"/>
                  </a:lnTo>
                  <a:lnTo>
                    <a:pt x="0" y="190752"/>
                  </a:lnTo>
                  <a:cubicBezTo>
                    <a:pt x="0" y="205601"/>
                    <a:pt x="12203" y="218594"/>
                    <a:pt x="34262" y="228339"/>
                  </a:cubicBezTo>
                  <a:cubicBezTo>
                    <a:pt x="58472" y="237540"/>
                    <a:pt x="84273" y="241954"/>
                    <a:pt x="110203" y="241332"/>
                  </a:cubicBezTo>
                  <a:cubicBezTo>
                    <a:pt x="136189" y="241845"/>
                    <a:pt x="162023" y="237305"/>
                    <a:pt x="186237" y="227968"/>
                  </a:cubicBezTo>
                  <a:cubicBezTo>
                    <a:pt x="208297" y="218687"/>
                    <a:pt x="220500" y="205137"/>
                    <a:pt x="220500" y="190381"/>
                  </a:cubicBezTo>
                  <a:lnTo>
                    <a:pt x="220500" y="49499"/>
                  </a:lnTo>
                  <a:close/>
                  <a:moveTo>
                    <a:pt x="207639" y="147689"/>
                  </a:moveTo>
                  <a:cubicBezTo>
                    <a:pt x="207639" y="155392"/>
                    <a:pt x="197783" y="163838"/>
                    <a:pt x="181356" y="170149"/>
                  </a:cubicBezTo>
                  <a:cubicBezTo>
                    <a:pt x="158519" y="178121"/>
                    <a:pt x="134417" y="181956"/>
                    <a:pt x="110203" y="181471"/>
                  </a:cubicBezTo>
                  <a:cubicBezTo>
                    <a:pt x="86021" y="181949"/>
                    <a:pt x="61949" y="178113"/>
                    <a:pt x="39144" y="170149"/>
                  </a:cubicBezTo>
                  <a:cubicBezTo>
                    <a:pt x="22716" y="163838"/>
                    <a:pt x="12860" y="155392"/>
                    <a:pt x="12860" y="147689"/>
                  </a:cubicBezTo>
                  <a:lnTo>
                    <a:pt x="12860" y="122631"/>
                  </a:lnTo>
                  <a:cubicBezTo>
                    <a:pt x="19456" y="127555"/>
                    <a:pt x="26766" y="131467"/>
                    <a:pt x="34544" y="134232"/>
                  </a:cubicBezTo>
                  <a:cubicBezTo>
                    <a:pt x="58866" y="142541"/>
                    <a:pt x="84474" y="146561"/>
                    <a:pt x="110203" y="146111"/>
                  </a:cubicBezTo>
                  <a:cubicBezTo>
                    <a:pt x="135962" y="146561"/>
                    <a:pt x="161601" y="142540"/>
                    <a:pt x="185956" y="134232"/>
                  </a:cubicBezTo>
                  <a:cubicBezTo>
                    <a:pt x="193734" y="131467"/>
                    <a:pt x="201044" y="127555"/>
                    <a:pt x="207639" y="122631"/>
                  </a:cubicBezTo>
                  <a:close/>
                  <a:moveTo>
                    <a:pt x="207639" y="100264"/>
                  </a:moveTo>
                  <a:cubicBezTo>
                    <a:pt x="207639" y="107875"/>
                    <a:pt x="197783" y="116134"/>
                    <a:pt x="181356" y="122353"/>
                  </a:cubicBezTo>
                  <a:cubicBezTo>
                    <a:pt x="158463" y="130069"/>
                    <a:pt x="134385" y="133774"/>
                    <a:pt x="110203" y="133304"/>
                  </a:cubicBezTo>
                  <a:cubicBezTo>
                    <a:pt x="52849" y="133304"/>
                    <a:pt x="12860" y="115856"/>
                    <a:pt x="12860" y="100264"/>
                  </a:cubicBezTo>
                  <a:lnTo>
                    <a:pt x="12860" y="74278"/>
                  </a:lnTo>
                  <a:cubicBezTo>
                    <a:pt x="19361" y="79361"/>
                    <a:pt x="26610" y="83430"/>
                    <a:pt x="34356" y="86343"/>
                  </a:cubicBezTo>
                  <a:cubicBezTo>
                    <a:pt x="58532" y="95577"/>
                    <a:pt x="84290" y="100083"/>
                    <a:pt x="110203" y="99615"/>
                  </a:cubicBezTo>
                  <a:cubicBezTo>
                    <a:pt x="136147" y="100094"/>
                    <a:pt x="161937" y="95586"/>
                    <a:pt x="186143" y="86343"/>
                  </a:cubicBezTo>
                  <a:cubicBezTo>
                    <a:pt x="193889" y="83430"/>
                    <a:pt x="201139" y="79361"/>
                    <a:pt x="207639" y="74278"/>
                  </a:cubicBezTo>
                  <a:close/>
                  <a:moveTo>
                    <a:pt x="39331" y="24997"/>
                  </a:moveTo>
                  <a:cubicBezTo>
                    <a:pt x="61935" y="16435"/>
                    <a:pt x="86001" y="12275"/>
                    <a:pt x="110203" y="12747"/>
                  </a:cubicBezTo>
                  <a:cubicBezTo>
                    <a:pt x="167651" y="12747"/>
                    <a:pt x="207639" y="32329"/>
                    <a:pt x="207639" y="49870"/>
                  </a:cubicBezTo>
                  <a:cubicBezTo>
                    <a:pt x="207639" y="58687"/>
                    <a:pt x="198253" y="67689"/>
                    <a:pt x="181168" y="74742"/>
                  </a:cubicBezTo>
                  <a:cubicBezTo>
                    <a:pt x="158534" y="83317"/>
                    <a:pt x="134436" y="87477"/>
                    <a:pt x="110203" y="86993"/>
                  </a:cubicBezTo>
                  <a:cubicBezTo>
                    <a:pt x="52849" y="86993"/>
                    <a:pt x="12860" y="67410"/>
                    <a:pt x="12860" y="49870"/>
                  </a:cubicBezTo>
                  <a:cubicBezTo>
                    <a:pt x="12860" y="41053"/>
                    <a:pt x="22529" y="32051"/>
                    <a:pt x="39331" y="24997"/>
                  </a:cubicBezTo>
                  <a:close/>
                  <a:moveTo>
                    <a:pt x="110203" y="229174"/>
                  </a:moveTo>
                  <a:cubicBezTo>
                    <a:pt x="52004" y="229174"/>
                    <a:pt x="12860" y="209406"/>
                    <a:pt x="12860" y="190937"/>
                  </a:cubicBezTo>
                  <a:lnTo>
                    <a:pt x="12860" y="170241"/>
                  </a:lnTo>
                  <a:cubicBezTo>
                    <a:pt x="19435" y="175194"/>
                    <a:pt x="26709" y="179165"/>
                    <a:pt x="34450" y="182028"/>
                  </a:cubicBezTo>
                  <a:cubicBezTo>
                    <a:pt x="58757" y="190549"/>
                    <a:pt x="84418" y="194666"/>
                    <a:pt x="110203" y="194186"/>
                  </a:cubicBezTo>
                  <a:cubicBezTo>
                    <a:pt x="136019" y="194674"/>
                    <a:pt x="161712" y="190555"/>
                    <a:pt x="186049" y="182028"/>
                  </a:cubicBezTo>
                  <a:cubicBezTo>
                    <a:pt x="193791" y="179165"/>
                    <a:pt x="201065" y="175194"/>
                    <a:pt x="207639" y="170241"/>
                  </a:cubicBezTo>
                  <a:lnTo>
                    <a:pt x="207639" y="190752"/>
                  </a:lnTo>
                  <a:cubicBezTo>
                    <a:pt x="207639" y="209221"/>
                    <a:pt x="168965" y="228989"/>
                    <a:pt x="110203" y="228989"/>
                  </a:cubicBezTo>
                  <a:close/>
                </a:path>
              </a:pathLst>
            </a:custGeom>
            <a:solidFill>
              <a:srgbClr val="B7B7B7"/>
            </a:solidFill>
            <a:ln w="9525" cap="flat" cmpd="sng">
              <a:solidFill>
                <a:srgbClr val="B7B7B7"/>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grpSp>
        <p:nvGrpSpPr>
          <p:cNvPr id="42" name="Grupa 41">
            <a:extLst>
              <a:ext uri="{FF2B5EF4-FFF2-40B4-BE49-F238E27FC236}">
                <a16:creationId xmlns:a16="http://schemas.microsoft.com/office/drawing/2014/main" id="{C196D7B5-CFD4-AC23-84AF-AFA0FB24F2DF}"/>
              </a:ext>
            </a:extLst>
          </p:cNvPr>
          <p:cNvGrpSpPr/>
          <p:nvPr/>
        </p:nvGrpSpPr>
        <p:grpSpPr>
          <a:xfrm>
            <a:off x="2625434" y="5085083"/>
            <a:ext cx="736692" cy="735811"/>
            <a:chOff x="2989856" y="3512927"/>
            <a:chExt cx="736692" cy="735811"/>
          </a:xfrm>
        </p:grpSpPr>
        <p:sp>
          <p:nvSpPr>
            <p:cNvPr id="18" name="Google Shape;503;p59">
              <a:extLst>
                <a:ext uri="{FF2B5EF4-FFF2-40B4-BE49-F238E27FC236}">
                  <a16:creationId xmlns:a16="http://schemas.microsoft.com/office/drawing/2014/main" id="{C26E0F62-FDD9-5590-3A5E-0AD0683C77D6}"/>
                </a:ext>
              </a:extLst>
            </p:cNvPr>
            <p:cNvSpPr/>
            <p:nvPr/>
          </p:nvSpPr>
          <p:spPr>
            <a:xfrm>
              <a:off x="2989856" y="3512927"/>
              <a:ext cx="736692" cy="735811"/>
            </a:xfrm>
            <a:prstGeom prst="ellipse">
              <a:avLst/>
            </a:prstGeom>
            <a:solidFill>
              <a:srgbClr val="FFFFFF"/>
            </a:solidFill>
            <a:ln w="19050" cap="flat" cmpd="sng">
              <a:solidFill>
                <a:srgbClr val="C8C8C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504;p59">
              <a:extLst>
                <a:ext uri="{FF2B5EF4-FFF2-40B4-BE49-F238E27FC236}">
                  <a16:creationId xmlns:a16="http://schemas.microsoft.com/office/drawing/2014/main" id="{50176319-5CDB-3FC4-707F-D9FC8C951058}"/>
                </a:ext>
              </a:extLst>
            </p:cNvPr>
            <p:cNvSpPr/>
            <p:nvPr/>
          </p:nvSpPr>
          <p:spPr>
            <a:xfrm>
              <a:off x="3121706" y="3691884"/>
              <a:ext cx="531891" cy="364056"/>
            </a:xfrm>
            <a:custGeom>
              <a:avLst/>
              <a:gdLst/>
              <a:ahLst/>
              <a:cxnLst/>
              <a:rect l="l" t="t" r="r" b="b"/>
              <a:pathLst>
                <a:path w="9122" h="6244" extrusionOk="0">
                  <a:moveTo>
                    <a:pt x="5629" y="2295"/>
                  </a:moveTo>
                  <a:cubicBezTo>
                    <a:pt x="5427" y="2295"/>
                    <a:pt x="5260" y="2461"/>
                    <a:pt x="5260" y="2663"/>
                  </a:cubicBezTo>
                  <a:cubicBezTo>
                    <a:pt x="5260" y="2865"/>
                    <a:pt x="5424" y="3031"/>
                    <a:pt x="5629" y="3031"/>
                  </a:cubicBezTo>
                  <a:cubicBezTo>
                    <a:pt x="5830" y="3031"/>
                    <a:pt x="5995" y="2865"/>
                    <a:pt x="5995" y="2663"/>
                  </a:cubicBezTo>
                  <a:cubicBezTo>
                    <a:pt x="5995" y="2461"/>
                    <a:pt x="5830" y="2295"/>
                    <a:pt x="5629" y="2295"/>
                  </a:cubicBezTo>
                  <a:close/>
                  <a:moveTo>
                    <a:pt x="4059" y="0"/>
                  </a:moveTo>
                  <a:cubicBezTo>
                    <a:pt x="3352" y="0"/>
                    <a:pt x="2654" y="197"/>
                    <a:pt x="2031" y="581"/>
                  </a:cubicBezTo>
                  <a:cubicBezTo>
                    <a:pt x="1114" y="1142"/>
                    <a:pt x="476" y="2030"/>
                    <a:pt x="232" y="3080"/>
                  </a:cubicBezTo>
                  <a:cubicBezTo>
                    <a:pt x="1" y="4086"/>
                    <a:pt x="162" y="5118"/>
                    <a:pt x="687" y="5998"/>
                  </a:cubicBezTo>
                  <a:cubicBezTo>
                    <a:pt x="736" y="6144"/>
                    <a:pt x="869" y="6242"/>
                    <a:pt x="1024" y="6242"/>
                  </a:cubicBezTo>
                  <a:lnTo>
                    <a:pt x="2283" y="6242"/>
                  </a:lnTo>
                  <a:cubicBezTo>
                    <a:pt x="2479" y="6242"/>
                    <a:pt x="2638" y="6084"/>
                    <a:pt x="2638" y="5887"/>
                  </a:cubicBezTo>
                  <a:cubicBezTo>
                    <a:pt x="2638" y="5530"/>
                    <a:pt x="2927" y="5244"/>
                    <a:pt x="3282" y="5244"/>
                  </a:cubicBezTo>
                  <a:cubicBezTo>
                    <a:pt x="3637" y="5244"/>
                    <a:pt x="3927" y="5533"/>
                    <a:pt x="3927" y="5887"/>
                  </a:cubicBezTo>
                  <a:cubicBezTo>
                    <a:pt x="3927" y="6083"/>
                    <a:pt x="4084" y="6242"/>
                    <a:pt x="4280" y="6242"/>
                  </a:cubicBezTo>
                  <a:lnTo>
                    <a:pt x="5504" y="6242"/>
                  </a:lnTo>
                  <a:cubicBezTo>
                    <a:pt x="5517" y="6243"/>
                    <a:pt x="5528" y="6243"/>
                    <a:pt x="5541" y="6243"/>
                  </a:cubicBezTo>
                  <a:cubicBezTo>
                    <a:pt x="5575" y="6243"/>
                    <a:pt x="5608" y="6237"/>
                    <a:pt x="5642" y="6228"/>
                  </a:cubicBezTo>
                  <a:cubicBezTo>
                    <a:pt x="5792" y="6184"/>
                    <a:pt x="5896" y="6047"/>
                    <a:pt x="5896" y="5888"/>
                  </a:cubicBezTo>
                  <a:lnTo>
                    <a:pt x="5896" y="3533"/>
                  </a:lnTo>
                  <a:cubicBezTo>
                    <a:pt x="5896" y="3357"/>
                    <a:pt x="5765" y="3218"/>
                    <a:pt x="5597" y="3190"/>
                  </a:cubicBezTo>
                  <a:cubicBezTo>
                    <a:pt x="5587" y="3189"/>
                    <a:pt x="5578" y="3186"/>
                    <a:pt x="5566" y="3184"/>
                  </a:cubicBezTo>
                  <a:cubicBezTo>
                    <a:pt x="5557" y="3184"/>
                    <a:pt x="5550" y="3178"/>
                    <a:pt x="5541" y="3178"/>
                  </a:cubicBezTo>
                  <a:cubicBezTo>
                    <a:pt x="5529" y="3178"/>
                    <a:pt x="5519" y="3184"/>
                    <a:pt x="5508" y="3186"/>
                  </a:cubicBezTo>
                  <a:cubicBezTo>
                    <a:pt x="5397" y="3190"/>
                    <a:pt x="5288" y="3242"/>
                    <a:pt x="5223" y="3342"/>
                  </a:cubicBezTo>
                  <a:cubicBezTo>
                    <a:pt x="5035" y="3637"/>
                    <a:pt x="4712" y="3815"/>
                    <a:pt x="4362" y="3815"/>
                  </a:cubicBezTo>
                  <a:cubicBezTo>
                    <a:pt x="3798" y="3815"/>
                    <a:pt x="3342" y="3357"/>
                    <a:pt x="3342" y="2795"/>
                  </a:cubicBezTo>
                  <a:cubicBezTo>
                    <a:pt x="3342" y="2232"/>
                    <a:pt x="3801" y="1774"/>
                    <a:pt x="4362" y="1774"/>
                  </a:cubicBezTo>
                  <a:cubicBezTo>
                    <a:pt x="4635" y="1774"/>
                    <a:pt x="4892" y="1879"/>
                    <a:pt x="5084" y="2072"/>
                  </a:cubicBezTo>
                  <a:cubicBezTo>
                    <a:pt x="5153" y="2141"/>
                    <a:pt x="5243" y="2176"/>
                    <a:pt x="5334" y="2176"/>
                  </a:cubicBezTo>
                  <a:cubicBezTo>
                    <a:pt x="5425" y="2176"/>
                    <a:pt x="5516" y="2141"/>
                    <a:pt x="5585" y="2072"/>
                  </a:cubicBezTo>
                  <a:cubicBezTo>
                    <a:pt x="5725" y="1935"/>
                    <a:pt x="5722" y="1711"/>
                    <a:pt x="5585" y="1572"/>
                  </a:cubicBezTo>
                  <a:cubicBezTo>
                    <a:pt x="5259" y="1245"/>
                    <a:pt x="4824" y="1065"/>
                    <a:pt x="4362" y="1065"/>
                  </a:cubicBezTo>
                  <a:cubicBezTo>
                    <a:pt x="3409" y="1065"/>
                    <a:pt x="2632" y="1840"/>
                    <a:pt x="2632" y="2795"/>
                  </a:cubicBezTo>
                  <a:cubicBezTo>
                    <a:pt x="2632" y="3749"/>
                    <a:pt x="3409" y="4525"/>
                    <a:pt x="4362" y="4525"/>
                  </a:cubicBezTo>
                  <a:cubicBezTo>
                    <a:pt x="4657" y="4525"/>
                    <a:pt x="4940" y="4451"/>
                    <a:pt x="5189" y="4314"/>
                  </a:cubicBezTo>
                  <a:lnTo>
                    <a:pt x="5189" y="5535"/>
                  </a:lnTo>
                  <a:lnTo>
                    <a:pt x="4589" y="5535"/>
                  </a:lnTo>
                  <a:cubicBezTo>
                    <a:pt x="4433" y="4959"/>
                    <a:pt x="3907" y="4536"/>
                    <a:pt x="3284" y="4536"/>
                  </a:cubicBezTo>
                  <a:cubicBezTo>
                    <a:pt x="2660" y="4536"/>
                    <a:pt x="2134" y="4959"/>
                    <a:pt x="1979" y="5535"/>
                  </a:cubicBezTo>
                  <a:lnTo>
                    <a:pt x="1241" y="5535"/>
                  </a:lnTo>
                  <a:cubicBezTo>
                    <a:pt x="856" y="4833"/>
                    <a:pt x="743" y="4025"/>
                    <a:pt x="924" y="3241"/>
                  </a:cubicBezTo>
                  <a:cubicBezTo>
                    <a:pt x="1125" y="2376"/>
                    <a:pt x="1650" y="1647"/>
                    <a:pt x="2403" y="1184"/>
                  </a:cubicBezTo>
                  <a:cubicBezTo>
                    <a:pt x="2914" y="870"/>
                    <a:pt x="3486" y="709"/>
                    <a:pt x="4066" y="709"/>
                  </a:cubicBezTo>
                  <a:cubicBezTo>
                    <a:pt x="4318" y="709"/>
                    <a:pt x="4572" y="739"/>
                    <a:pt x="4822" y="801"/>
                  </a:cubicBezTo>
                  <a:cubicBezTo>
                    <a:pt x="6298" y="1166"/>
                    <a:pt x="6297" y="2243"/>
                    <a:pt x="6294" y="3192"/>
                  </a:cubicBezTo>
                  <a:lnTo>
                    <a:pt x="6294" y="3293"/>
                  </a:lnTo>
                  <a:cubicBezTo>
                    <a:pt x="6294" y="4072"/>
                    <a:pt x="6928" y="4706"/>
                    <a:pt x="7707" y="4706"/>
                  </a:cubicBezTo>
                  <a:cubicBezTo>
                    <a:pt x="8487" y="4706"/>
                    <a:pt x="9121" y="4072"/>
                    <a:pt x="9121" y="3293"/>
                  </a:cubicBezTo>
                  <a:cubicBezTo>
                    <a:pt x="9118" y="3095"/>
                    <a:pt x="8958" y="2938"/>
                    <a:pt x="8763" y="2938"/>
                  </a:cubicBezTo>
                  <a:cubicBezTo>
                    <a:pt x="8569" y="2938"/>
                    <a:pt x="8408" y="3095"/>
                    <a:pt x="8408" y="3293"/>
                  </a:cubicBezTo>
                  <a:cubicBezTo>
                    <a:pt x="8408" y="3682"/>
                    <a:pt x="8091" y="3998"/>
                    <a:pt x="7702" y="3998"/>
                  </a:cubicBezTo>
                  <a:cubicBezTo>
                    <a:pt x="7314" y="3998"/>
                    <a:pt x="6998" y="3680"/>
                    <a:pt x="6998" y="3291"/>
                  </a:cubicBezTo>
                  <a:lnTo>
                    <a:pt x="6998" y="3195"/>
                  </a:lnTo>
                  <a:cubicBezTo>
                    <a:pt x="7001" y="2229"/>
                    <a:pt x="7004" y="612"/>
                    <a:pt x="4990" y="115"/>
                  </a:cubicBezTo>
                  <a:cubicBezTo>
                    <a:pt x="4682" y="38"/>
                    <a:pt x="4370" y="0"/>
                    <a:pt x="4059" y="0"/>
                  </a:cubicBezTo>
                  <a:close/>
                </a:path>
              </a:pathLst>
            </a:custGeom>
            <a:solidFill>
              <a:srgbClr val="B7B7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3" name="Grupa 42">
            <a:extLst>
              <a:ext uri="{FF2B5EF4-FFF2-40B4-BE49-F238E27FC236}">
                <a16:creationId xmlns:a16="http://schemas.microsoft.com/office/drawing/2014/main" id="{18CB452B-C674-805A-12D5-9F81AFAF9AA0}"/>
              </a:ext>
            </a:extLst>
          </p:cNvPr>
          <p:cNvGrpSpPr/>
          <p:nvPr/>
        </p:nvGrpSpPr>
        <p:grpSpPr>
          <a:xfrm>
            <a:off x="4315963" y="4717178"/>
            <a:ext cx="736692" cy="735811"/>
            <a:chOff x="3761623" y="3422714"/>
            <a:chExt cx="736692" cy="735811"/>
          </a:xfrm>
        </p:grpSpPr>
        <p:sp>
          <p:nvSpPr>
            <p:cNvPr id="20" name="Google Shape;505;p59">
              <a:extLst>
                <a:ext uri="{FF2B5EF4-FFF2-40B4-BE49-F238E27FC236}">
                  <a16:creationId xmlns:a16="http://schemas.microsoft.com/office/drawing/2014/main" id="{F5F21C41-C58B-78DA-3751-EC63E392FAEA}"/>
                </a:ext>
              </a:extLst>
            </p:cNvPr>
            <p:cNvSpPr/>
            <p:nvPr/>
          </p:nvSpPr>
          <p:spPr>
            <a:xfrm>
              <a:off x="3761623" y="3422714"/>
              <a:ext cx="736692" cy="735811"/>
            </a:xfrm>
            <a:prstGeom prst="ellipse">
              <a:avLst/>
            </a:prstGeom>
            <a:solidFill>
              <a:srgbClr val="FFFFFF"/>
            </a:solidFill>
            <a:ln w="19050" cap="flat" cmpd="sng">
              <a:solidFill>
                <a:srgbClr val="C8C8C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506;p59">
              <a:extLst>
                <a:ext uri="{FF2B5EF4-FFF2-40B4-BE49-F238E27FC236}">
                  <a16:creationId xmlns:a16="http://schemas.microsoft.com/office/drawing/2014/main" id="{B74A8BC3-10BA-861A-A907-535034A188DC}"/>
                </a:ext>
              </a:extLst>
            </p:cNvPr>
            <p:cNvSpPr/>
            <p:nvPr/>
          </p:nvSpPr>
          <p:spPr>
            <a:xfrm>
              <a:off x="3861408" y="3600564"/>
              <a:ext cx="532037" cy="380110"/>
            </a:xfrm>
            <a:custGeom>
              <a:avLst/>
              <a:gdLst/>
              <a:ahLst/>
              <a:cxnLst/>
              <a:rect l="l" t="t" r="r" b="b"/>
              <a:pathLst>
                <a:path w="291141" h="208004" extrusionOk="0">
                  <a:moveTo>
                    <a:pt x="63715" y="70737"/>
                  </a:moveTo>
                  <a:cubicBezTo>
                    <a:pt x="25863" y="73502"/>
                    <a:pt x="-2580" y="106428"/>
                    <a:pt x="186" y="144279"/>
                  </a:cubicBezTo>
                  <a:cubicBezTo>
                    <a:pt x="2824" y="180399"/>
                    <a:pt x="33042" y="208271"/>
                    <a:pt x="69257" y="207989"/>
                  </a:cubicBezTo>
                  <a:lnTo>
                    <a:pt x="232925" y="207989"/>
                  </a:lnTo>
                  <a:cubicBezTo>
                    <a:pt x="264340" y="208718"/>
                    <a:pt x="290396" y="183843"/>
                    <a:pt x="291126" y="152429"/>
                  </a:cubicBezTo>
                  <a:cubicBezTo>
                    <a:pt x="291557" y="133821"/>
                    <a:pt x="282860" y="116178"/>
                    <a:pt x="267838" y="105188"/>
                  </a:cubicBezTo>
                  <a:cubicBezTo>
                    <a:pt x="267983" y="47240"/>
                    <a:pt x="221125" y="146"/>
                    <a:pt x="163177" y="0"/>
                  </a:cubicBezTo>
                  <a:cubicBezTo>
                    <a:pt x="118309" y="-112"/>
                    <a:pt x="78334" y="28317"/>
                    <a:pt x="63715" y="70737"/>
                  </a:cubicBezTo>
                  <a:close/>
                  <a:moveTo>
                    <a:pt x="244655" y="105188"/>
                  </a:moveTo>
                  <a:cubicBezTo>
                    <a:pt x="244655" y="106574"/>
                    <a:pt x="244655" y="107774"/>
                    <a:pt x="244655" y="109067"/>
                  </a:cubicBezTo>
                  <a:lnTo>
                    <a:pt x="244655" y="110361"/>
                  </a:lnTo>
                  <a:cubicBezTo>
                    <a:pt x="244338" y="114786"/>
                    <a:pt x="246605" y="118996"/>
                    <a:pt x="250474" y="121167"/>
                  </a:cubicBezTo>
                  <a:cubicBezTo>
                    <a:pt x="266969" y="130020"/>
                    <a:pt x="273164" y="150569"/>
                    <a:pt x="264311" y="167064"/>
                  </a:cubicBezTo>
                  <a:cubicBezTo>
                    <a:pt x="258148" y="178549"/>
                    <a:pt x="245945" y="185482"/>
                    <a:pt x="232925" y="184898"/>
                  </a:cubicBezTo>
                  <a:lnTo>
                    <a:pt x="69257" y="184898"/>
                  </a:lnTo>
                  <a:cubicBezTo>
                    <a:pt x="44057" y="184898"/>
                    <a:pt x="23629" y="164470"/>
                    <a:pt x="23629" y="139270"/>
                  </a:cubicBezTo>
                  <a:cubicBezTo>
                    <a:pt x="23629" y="114071"/>
                    <a:pt x="44057" y="93643"/>
                    <a:pt x="69257" y="93643"/>
                  </a:cubicBezTo>
                  <a:lnTo>
                    <a:pt x="69257" y="93643"/>
                  </a:lnTo>
                  <a:lnTo>
                    <a:pt x="71473" y="93643"/>
                  </a:lnTo>
                  <a:cubicBezTo>
                    <a:pt x="76915" y="93855"/>
                    <a:pt x="81765" y="90237"/>
                    <a:pt x="83111" y="84961"/>
                  </a:cubicBezTo>
                  <a:cubicBezTo>
                    <a:pt x="94388" y="41142"/>
                    <a:pt x="139052" y="14761"/>
                    <a:pt x="182871" y="26038"/>
                  </a:cubicBezTo>
                  <a:cubicBezTo>
                    <a:pt x="218938" y="35320"/>
                    <a:pt x="244207" y="67762"/>
                    <a:pt x="244378" y="105003"/>
                  </a:cubicBezTo>
                  <a:close/>
                </a:path>
              </a:pathLst>
            </a:custGeom>
            <a:solidFill>
              <a:srgbClr val="B7B7B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grpSp>
        <p:nvGrpSpPr>
          <p:cNvPr id="44" name="Grupa 43">
            <a:extLst>
              <a:ext uri="{FF2B5EF4-FFF2-40B4-BE49-F238E27FC236}">
                <a16:creationId xmlns:a16="http://schemas.microsoft.com/office/drawing/2014/main" id="{45EADB59-6B4F-7147-E0EE-70704D5C4F1D}"/>
              </a:ext>
            </a:extLst>
          </p:cNvPr>
          <p:cNvGrpSpPr/>
          <p:nvPr/>
        </p:nvGrpSpPr>
        <p:grpSpPr>
          <a:xfrm>
            <a:off x="5952599" y="3972876"/>
            <a:ext cx="736692" cy="735811"/>
            <a:chOff x="5215771" y="2165051"/>
            <a:chExt cx="736692" cy="735811"/>
          </a:xfrm>
        </p:grpSpPr>
        <p:sp>
          <p:nvSpPr>
            <p:cNvPr id="22" name="Google Shape;507;p59">
              <a:extLst>
                <a:ext uri="{FF2B5EF4-FFF2-40B4-BE49-F238E27FC236}">
                  <a16:creationId xmlns:a16="http://schemas.microsoft.com/office/drawing/2014/main" id="{3E9F97AD-D4A5-1312-C6BC-0CA4B0452F0A}"/>
                </a:ext>
              </a:extLst>
            </p:cNvPr>
            <p:cNvSpPr/>
            <p:nvPr/>
          </p:nvSpPr>
          <p:spPr>
            <a:xfrm>
              <a:off x="5215771" y="2165051"/>
              <a:ext cx="736692" cy="735811"/>
            </a:xfrm>
            <a:prstGeom prst="ellipse">
              <a:avLst/>
            </a:prstGeom>
            <a:solidFill>
              <a:srgbClr val="FFFFFF"/>
            </a:solidFill>
            <a:ln w="19050" cap="flat" cmpd="sng">
              <a:solidFill>
                <a:srgbClr val="C8C8C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3" name="Google Shape;508;p59">
              <a:extLst>
                <a:ext uri="{FF2B5EF4-FFF2-40B4-BE49-F238E27FC236}">
                  <a16:creationId xmlns:a16="http://schemas.microsoft.com/office/drawing/2014/main" id="{A9EF5BD5-7E83-962B-C887-573427CB221C}"/>
                </a:ext>
              </a:extLst>
            </p:cNvPr>
            <p:cNvGrpSpPr/>
            <p:nvPr/>
          </p:nvGrpSpPr>
          <p:grpSpPr>
            <a:xfrm>
              <a:off x="5277581" y="2348531"/>
              <a:ext cx="613071" cy="380121"/>
              <a:chOff x="3039386" y="1965624"/>
              <a:chExt cx="571301" cy="354319"/>
            </a:xfrm>
          </p:grpSpPr>
          <p:sp>
            <p:nvSpPr>
              <p:cNvPr id="35" name="Google Shape;509;p59">
                <a:extLst>
                  <a:ext uri="{FF2B5EF4-FFF2-40B4-BE49-F238E27FC236}">
                    <a16:creationId xmlns:a16="http://schemas.microsoft.com/office/drawing/2014/main" id="{3AE3BDBF-C473-E520-9D15-25E4DE42C2B1}"/>
                  </a:ext>
                </a:extLst>
              </p:cNvPr>
              <p:cNvSpPr/>
              <p:nvPr/>
            </p:nvSpPr>
            <p:spPr>
              <a:xfrm>
                <a:off x="3227832" y="1965624"/>
                <a:ext cx="200654" cy="219061"/>
              </a:xfrm>
              <a:custGeom>
                <a:avLst/>
                <a:gdLst/>
                <a:ahLst/>
                <a:cxnLst/>
                <a:rect l="l" t="t" r="r" b="b"/>
                <a:pathLst>
                  <a:path w="220499" h="241389" extrusionOk="0">
                    <a:moveTo>
                      <a:pt x="220500" y="49499"/>
                    </a:moveTo>
                    <a:cubicBezTo>
                      <a:pt x="220500" y="35299"/>
                      <a:pt x="208109" y="22492"/>
                      <a:pt x="186143" y="13211"/>
                    </a:cubicBezTo>
                    <a:cubicBezTo>
                      <a:pt x="161918" y="4047"/>
                      <a:pt x="136136" y="-427"/>
                      <a:pt x="110203" y="32"/>
                    </a:cubicBezTo>
                    <a:cubicBezTo>
                      <a:pt x="84300" y="-420"/>
                      <a:pt x="58551" y="4054"/>
                      <a:pt x="34356" y="13211"/>
                    </a:cubicBezTo>
                    <a:cubicBezTo>
                      <a:pt x="12297" y="22492"/>
                      <a:pt x="0" y="35299"/>
                      <a:pt x="0" y="49499"/>
                    </a:cubicBezTo>
                    <a:lnTo>
                      <a:pt x="0" y="190752"/>
                    </a:lnTo>
                    <a:lnTo>
                      <a:pt x="0" y="190752"/>
                    </a:lnTo>
                    <a:cubicBezTo>
                      <a:pt x="0" y="205601"/>
                      <a:pt x="12203" y="218594"/>
                      <a:pt x="34262" y="228339"/>
                    </a:cubicBezTo>
                    <a:cubicBezTo>
                      <a:pt x="58472" y="237540"/>
                      <a:pt x="84273" y="241954"/>
                      <a:pt x="110203" y="241332"/>
                    </a:cubicBezTo>
                    <a:cubicBezTo>
                      <a:pt x="136189" y="241845"/>
                      <a:pt x="162023" y="237305"/>
                      <a:pt x="186237" y="227968"/>
                    </a:cubicBezTo>
                    <a:cubicBezTo>
                      <a:pt x="208297" y="218687"/>
                      <a:pt x="220500" y="205137"/>
                      <a:pt x="220500" y="190381"/>
                    </a:cubicBezTo>
                    <a:lnTo>
                      <a:pt x="220500" y="49499"/>
                    </a:lnTo>
                    <a:close/>
                    <a:moveTo>
                      <a:pt x="207639" y="147689"/>
                    </a:moveTo>
                    <a:cubicBezTo>
                      <a:pt x="207639" y="155392"/>
                      <a:pt x="197783" y="163838"/>
                      <a:pt x="181356" y="170149"/>
                    </a:cubicBezTo>
                    <a:cubicBezTo>
                      <a:pt x="158519" y="178121"/>
                      <a:pt x="134417" y="181956"/>
                      <a:pt x="110203" y="181471"/>
                    </a:cubicBezTo>
                    <a:cubicBezTo>
                      <a:pt x="86021" y="181949"/>
                      <a:pt x="61949" y="178113"/>
                      <a:pt x="39144" y="170149"/>
                    </a:cubicBezTo>
                    <a:cubicBezTo>
                      <a:pt x="22716" y="163838"/>
                      <a:pt x="12860" y="155392"/>
                      <a:pt x="12860" y="147689"/>
                    </a:cubicBezTo>
                    <a:lnTo>
                      <a:pt x="12860" y="122631"/>
                    </a:lnTo>
                    <a:cubicBezTo>
                      <a:pt x="19456" y="127555"/>
                      <a:pt x="26766" y="131467"/>
                      <a:pt x="34544" y="134232"/>
                    </a:cubicBezTo>
                    <a:cubicBezTo>
                      <a:pt x="58866" y="142541"/>
                      <a:pt x="84474" y="146561"/>
                      <a:pt x="110203" y="146111"/>
                    </a:cubicBezTo>
                    <a:cubicBezTo>
                      <a:pt x="135962" y="146561"/>
                      <a:pt x="161601" y="142540"/>
                      <a:pt x="185956" y="134232"/>
                    </a:cubicBezTo>
                    <a:cubicBezTo>
                      <a:pt x="193734" y="131467"/>
                      <a:pt x="201044" y="127555"/>
                      <a:pt x="207639" y="122631"/>
                    </a:cubicBezTo>
                    <a:close/>
                    <a:moveTo>
                      <a:pt x="207639" y="100264"/>
                    </a:moveTo>
                    <a:cubicBezTo>
                      <a:pt x="207639" y="107875"/>
                      <a:pt x="197783" y="116134"/>
                      <a:pt x="181356" y="122353"/>
                    </a:cubicBezTo>
                    <a:cubicBezTo>
                      <a:pt x="158463" y="130069"/>
                      <a:pt x="134385" y="133774"/>
                      <a:pt x="110203" y="133304"/>
                    </a:cubicBezTo>
                    <a:cubicBezTo>
                      <a:pt x="52849" y="133304"/>
                      <a:pt x="12860" y="115856"/>
                      <a:pt x="12860" y="100264"/>
                    </a:cubicBezTo>
                    <a:lnTo>
                      <a:pt x="12860" y="74278"/>
                    </a:lnTo>
                    <a:cubicBezTo>
                      <a:pt x="19361" y="79361"/>
                      <a:pt x="26610" y="83430"/>
                      <a:pt x="34356" y="86343"/>
                    </a:cubicBezTo>
                    <a:cubicBezTo>
                      <a:pt x="58532" y="95577"/>
                      <a:pt x="84290" y="100083"/>
                      <a:pt x="110203" y="99615"/>
                    </a:cubicBezTo>
                    <a:cubicBezTo>
                      <a:pt x="136147" y="100094"/>
                      <a:pt x="161937" y="95586"/>
                      <a:pt x="186143" y="86343"/>
                    </a:cubicBezTo>
                    <a:cubicBezTo>
                      <a:pt x="193889" y="83430"/>
                      <a:pt x="201139" y="79361"/>
                      <a:pt x="207639" y="74278"/>
                    </a:cubicBezTo>
                    <a:close/>
                    <a:moveTo>
                      <a:pt x="39331" y="24997"/>
                    </a:moveTo>
                    <a:cubicBezTo>
                      <a:pt x="61935" y="16435"/>
                      <a:pt x="86001" y="12275"/>
                      <a:pt x="110203" y="12747"/>
                    </a:cubicBezTo>
                    <a:cubicBezTo>
                      <a:pt x="167651" y="12747"/>
                      <a:pt x="207639" y="32329"/>
                      <a:pt x="207639" y="49870"/>
                    </a:cubicBezTo>
                    <a:cubicBezTo>
                      <a:pt x="207639" y="58687"/>
                      <a:pt x="198253" y="67689"/>
                      <a:pt x="181168" y="74742"/>
                    </a:cubicBezTo>
                    <a:cubicBezTo>
                      <a:pt x="158534" y="83317"/>
                      <a:pt x="134436" y="87477"/>
                      <a:pt x="110203" y="86993"/>
                    </a:cubicBezTo>
                    <a:cubicBezTo>
                      <a:pt x="52849" y="86993"/>
                      <a:pt x="12860" y="67410"/>
                      <a:pt x="12860" y="49870"/>
                    </a:cubicBezTo>
                    <a:cubicBezTo>
                      <a:pt x="12860" y="41053"/>
                      <a:pt x="22529" y="32051"/>
                      <a:pt x="39331" y="24997"/>
                    </a:cubicBezTo>
                    <a:close/>
                    <a:moveTo>
                      <a:pt x="110203" y="229174"/>
                    </a:moveTo>
                    <a:cubicBezTo>
                      <a:pt x="52004" y="229174"/>
                      <a:pt x="12860" y="209406"/>
                      <a:pt x="12860" y="190937"/>
                    </a:cubicBezTo>
                    <a:lnTo>
                      <a:pt x="12860" y="170241"/>
                    </a:lnTo>
                    <a:cubicBezTo>
                      <a:pt x="19435" y="175194"/>
                      <a:pt x="26709" y="179165"/>
                      <a:pt x="34450" y="182028"/>
                    </a:cubicBezTo>
                    <a:cubicBezTo>
                      <a:pt x="58757" y="190549"/>
                      <a:pt x="84418" y="194666"/>
                      <a:pt x="110203" y="194186"/>
                    </a:cubicBezTo>
                    <a:cubicBezTo>
                      <a:pt x="136019" y="194674"/>
                      <a:pt x="161712" y="190555"/>
                      <a:pt x="186049" y="182028"/>
                    </a:cubicBezTo>
                    <a:cubicBezTo>
                      <a:pt x="193791" y="179165"/>
                      <a:pt x="201065" y="175194"/>
                      <a:pt x="207639" y="170241"/>
                    </a:cubicBezTo>
                    <a:lnTo>
                      <a:pt x="207639" y="190752"/>
                    </a:lnTo>
                    <a:cubicBezTo>
                      <a:pt x="207639" y="209221"/>
                      <a:pt x="168965" y="228989"/>
                      <a:pt x="110203" y="228989"/>
                    </a:cubicBezTo>
                    <a:close/>
                  </a:path>
                </a:pathLst>
              </a:custGeom>
              <a:solidFill>
                <a:srgbClr val="B7B7B7"/>
              </a:solidFill>
              <a:ln w="9525" cap="flat" cmpd="sng">
                <a:solidFill>
                  <a:srgbClr val="B7B7B7"/>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nvGrpSpPr>
              <p:cNvPr id="36" name="Google Shape;510;p59">
                <a:extLst>
                  <a:ext uri="{FF2B5EF4-FFF2-40B4-BE49-F238E27FC236}">
                    <a16:creationId xmlns:a16="http://schemas.microsoft.com/office/drawing/2014/main" id="{B2A371BC-850B-CAA3-CC08-822F879905B5}"/>
                  </a:ext>
                </a:extLst>
              </p:cNvPr>
              <p:cNvGrpSpPr/>
              <p:nvPr/>
            </p:nvGrpSpPr>
            <p:grpSpPr>
              <a:xfrm>
                <a:off x="3039386" y="2101161"/>
                <a:ext cx="571301" cy="218782"/>
                <a:chOff x="1009676" y="3507636"/>
                <a:chExt cx="571301" cy="218782"/>
              </a:xfrm>
            </p:grpSpPr>
            <p:sp>
              <p:nvSpPr>
                <p:cNvPr id="37" name="Google Shape;511;p59">
                  <a:extLst>
                    <a:ext uri="{FF2B5EF4-FFF2-40B4-BE49-F238E27FC236}">
                      <a16:creationId xmlns:a16="http://schemas.microsoft.com/office/drawing/2014/main" id="{91D1AA9B-12A8-F6F2-A458-041147F9CA54}"/>
                    </a:ext>
                  </a:extLst>
                </p:cNvPr>
                <p:cNvSpPr/>
                <p:nvPr/>
              </p:nvSpPr>
              <p:spPr>
                <a:xfrm>
                  <a:off x="1009676" y="3597785"/>
                  <a:ext cx="571301" cy="45761"/>
                </a:xfrm>
                <a:custGeom>
                  <a:avLst/>
                  <a:gdLst/>
                  <a:ahLst/>
                  <a:cxnLst/>
                  <a:rect l="l" t="t" r="r" b="b"/>
                  <a:pathLst>
                    <a:path w="571301" h="45761" extrusionOk="0">
                      <a:moveTo>
                        <a:pt x="561480" y="45676"/>
                      </a:moveTo>
                      <a:cubicBezTo>
                        <a:pt x="536784" y="45713"/>
                        <a:pt x="512725" y="38216"/>
                        <a:pt x="492831" y="24279"/>
                      </a:cubicBezTo>
                      <a:cubicBezTo>
                        <a:pt x="451970" y="52818"/>
                        <a:pt x="396395" y="52818"/>
                        <a:pt x="355534" y="24279"/>
                      </a:cubicBezTo>
                      <a:cubicBezTo>
                        <a:pt x="314730" y="52789"/>
                        <a:pt x="259219" y="52789"/>
                        <a:pt x="218415" y="24279"/>
                      </a:cubicBezTo>
                      <a:cubicBezTo>
                        <a:pt x="177554" y="52818"/>
                        <a:pt x="121978" y="52818"/>
                        <a:pt x="81117" y="24279"/>
                      </a:cubicBezTo>
                      <a:cubicBezTo>
                        <a:pt x="61290" y="38212"/>
                        <a:pt x="37288" y="45713"/>
                        <a:pt x="12647" y="45676"/>
                      </a:cubicBezTo>
                      <a:cubicBezTo>
                        <a:pt x="6492" y="46418"/>
                        <a:pt x="870" y="42269"/>
                        <a:pt x="90" y="36407"/>
                      </a:cubicBezTo>
                      <a:cubicBezTo>
                        <a:pt x="-690" y="30545"/>
                        <a:pt x="3667" y="25191"/>
                        <a:pt x="9822" y="24449"/>
                      </a:cubicBezTo>
                      <a:cubicBezTo>
                        <a:pt x="10760" y="24335"/>
                        <a:pt x="11709" y="24335"/>
                        <a:pt x="12647" y="24449"/>
                      </a:cubicBezTo>
                      <a:cubicBezTo>
                        <a:pt x="35144" y="24425"/>
                        <a:pt x="56870" y="16644"/>
                        <a:pt x="73807" y="2542"/>
                      </a:cubicBezTo>
                      <a:cubicBezTo>
                        <a:pt x="78098" y="-847"/>
                        <a:pt x="84315" y="-847"/>
                        <a:pt x="88606" y="2542"/>
                      </a:cubicBezTo>
                      <a:cubicBezTo>
                        <a:pt x="123685" y="31739"/>
                        <a:pt x="176025" y="31739"/>
                        <a:pt x="211104" y="2542"/>
                      </a:cubicBezTo>
                      <a:cubicBezTo>
                        <a:pt x="215337" y="-822"/>
                        <a:pt x="221492" y="-822"/>
                        <a:pt x="225725" y="2542"/>
                      </a:cubicBezTo>
                      <a:cubicBezTo>
                        <a:pt x="260804" y="31739"/>
                        <a:pt x="313144" y="31739"/>
                        <a:pt x="348223" y="2542"/>
                      </a:cubicBezTo>
                      <a:cubicBezTo>
                        <a:pt x="352515" y="-847"/>
                        <a:pt x="358731" y="-847"/>
                        <a:pt x="363023" y="2542"/>
                      </a:cubicBezTo>
                      <a:cubicBezTo>
                        <a:pt x="398101" y="31739"/>
                        <a:pt x="450442" y="31739"/>
                        <a:pt x="485520" y="2542"/>
                      </a:cubicBezTo>
                      <a:cubicBezTo>
                        <a:pt x="489753" y="-822"/>
                        <a:pt x="495908" y="-822"/>
                        <a:pt x="500142" y="2542"/>
                      </a:cubicBezTo>
                      <a:cubicBezTo>
                        <a:pt x="517125" y="16681"/>
                        <a:pt x="538922" y="24467"/>
                        <a:pt x="561480" y="24449"/>
                      </a:cubicBezTo>
                      <a:cubicBezTo>
                        <a:pt x="567635" y="25191"/>
                        <a:pt x="571991" y="30545"/>
                        <a:pt x="571212" y="36407"/>
                      </a:cubicBezTo>
                      <a:cubicBezTo>
                        <a:pt x="570566" y="41249"/>
                        <a:pt x="566563" y="45063"/>
                        <a:pt x="561480" y="45676"/>
                      </a:cubicBezTo>
                      <a:close/>
                    </a:path>
                  </a:pathLst>
                </a:custGeom>
                <a:solidFill>
                  <a:srgbClr val="B7B7B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350">
                    <a:solidFill>
                      <a:srgbClr val="262626"/>
                    </a:solidFill>
                    <a:latin typeface="Arial"/>
                    <a:ea typeface="Arial"/>
                    <a:cs typeface="Arial"/>
                    <a:sym typeface="Arial"/>
                  </a:endParaRPr>
                </a:p>
              </p:txBody>
            </p:sp>
            <p:sp>
              <p:nvSpPr>
                <p:cNvPr id="38" name="Google Shape;512;p59">
                  <a:extLst>
                    <a:ext uri="{FF2B5EF4-FFF2-40B4-BE49-F238E27FC236}">
                      <a16:creationId xmlns:a16="http://schemas.microsoft.com/office/drawing/2014/main" id="{EBACFBFE-D4BC-B1A8-E432-9CBD0DC893A7}"/>
                    </a:ext>
                  </a:extLst>
                </p:cNvPr>
                <p:cNvSpPr/>
                <p:nvPr/>
              </p:nvSpPr>
              <p:spPr>
                <a:xfrm>
                  <a:off x="1009676" y="3680510"/>
                  <a:ext cx="571301" cy="45908"/>
                </a:xfrm>
                <a:custGeom>
                  <a:avLst/>
                  <a:gdLst/>
                  <a:ahLst/>
                  <a:cxnLst/>
                  <a:rect l="l" t="t" r="r" b="b"/>
                  <a:pathLst>
                    <a:path w="571301" h="45908" extrusionOk="0">
                      <a:moveTo>
                        <a:pt x="561480" y="45822"/>
                      </a:moveTo>
                      <a:cubicBezTo>
                        <a:pt x="536766" y="45798"/>
                        <a:pt x="512709" y="38242"/>
                        <a:pt x="492831" y="24255"/>
                      </a:cubicBezTo>
                      <a:cubicBezTo>
                        <a:pt x="452046" y="53014"/>
                        <a:pt x="396318" y="53014"/>
                        <a:pt x="355534" y="24255"/>
                      </a:cubicBezTo>
                      <a:cubicBezTo>
                        <a:pt x="314804" y="52987"/>
                        <a:pt x="259144" y="52987"/>
                        <a:pt x="218415" y="24255"/>
                      </a:cubicBezTo>
                      <a:cubicBezTo>
                        <a:pt x="177630" y="53014"/>
                        <a:pt x="121902" y="53014"/>
                        <a:pt x="81117" y="24255"/>
                      </a:cubicBezTo>
                      <a:cubicBezTo>
                        <a:pt x="61306" y="38238"/>
                        <a:pt x="37306" y="45798"/>
                        <a:pt x="12647" y="45822"/>
                      </a:cubicBezTo>
                      <a:cubicBezTo>
                        <a:pt x="6492" y="46564"/>
                        <a:pt x="870" y="42416"/>
                        <a:pt x="90" y="36554"/>
                      </a:cubicBezTo>
                      <a:cubicBezTo>
                        <a:pt x="-690" y="30692"/>
                        <a:pt x="3667" y="25337"/>
                        <a:pt x="9822" y="24595"/>
                      </a:cubicBezTo>
                      <a:cubicBezTo>
                        <a:pt x="10760" y="24481"/>
                        <a:pt x="11709" y="24481"/>
                        <a:pt x="12647" y="24595"/>
                      </a:cubicBezTo>
                      <a:cubicBezTo>
                        <a:pt x="35144" y="24571"/>
                        <a:pt x="56870" y="16790"/>
                        <a:pt x="73807" y="2689"/>
                      </a:cubicBezTo>
                      <a:cubicBezTo>
                        <a:pt x="78043" y="-844"/>
                        <a:pt x="84370" y="-844"/>
                        <a:pt x="88606" y="2689"/>
                      </a:cubicBezTo>
                      <a:cubicBezTo>
                        <a:pt x="123685" y="31885"/>
                        <a:pt x="176025" y="31885"/>
                        <a:pt x="211104" y="2689"/>
                      </a:cubicBezTo>
                      <a:cubicBezTo>
                        <a:pt x="215252" y="-896"/>
                        <a:pt x="221578" y="-896"/>
                        <a:pt x="225725" y="2689"/>
                      </a:cubicBezTo>
                      <a:cubicBezTo>
                        <a:pt x="260804" y="31885"/>
                        <a:pt x="313144" y="31885"/>
                        <a:pt x="348223" y="2689"/>
                      </a:cubicBezTo>
                      <a:cubicBezTo>
                        <a:pt x="352460" y="-844"/>
                        <a:pt x="358786" y="-844"/>
                        <a:pt x="363023" y="2689"/>
                      </a:cubicBezTo>
                      <a:cubicBezTo>
                        <a:pt x="398101" y="31885"/>
                        <a:pt x="450442" y="31885"/>
                        <a:pt x="485520" y="2689"/>
                      </a:cubicBezTo>
                      <a:cubicBezTo>
                        <a:pt x="489668" y="-896"/>
                        <a:pt x="495994" y="-896"/>
                        <a:pt x="500142" y="2689"/>
                      </a:cubicBezTo>
                      <a:cubicBezTo>
                        <a:pt x="517125" y="16828"/>
                        <a:pt x="538922" y="24614"/>
                        <a:pt x="561480" y="24595"/>
                      </a:cubicBezTo>
                      <a:cubicBezTo>
                        <a:pt x="567635" y="25337"/>
                        <a:pt x="571991" y="30692"/>
                        <a:pt x="571212" y="36554"/>
                      </a:cubicBezTo>
                      <a:cubicBezTo>
                        <a:pt x="570566" y="41395"/>
                        <a:pt x="566563" y="45209"/>
                        <a:pt x="561480" y="45822"/>
                      </a:cubicBezTo>
                      <a:close/>
                    </a:path>
                  </a:pathLst>
                </a:custGeom>
                <a:solidFill>
                  <a:srgbClr val="B7B7B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350">
                    <a:solidFill>
                      <a:srgbClr val="262626"/>
                    </a:solidFill>
                    <a:latin typeface="Arial"/>
                    <a:ea typeface="Arial"/>
                    <a:cs typeface="Arial"/>
                    <a:sym typeface="Arial"/>
                  </a:endParaRPr>
                </a:p>
              </p:txBody>
            </p:sp>
            <p:sp>
              <p:nvSpPr>
                <p:cNvPr id="39" name="Google Shape;513;p59">
                  <a:extLst>
                    <a:ext uri="{FF2B5EF4-FFF2-40B4-BE49-F238E27FC236}">
                      <a16:creationId xmlns:a16="http://schemas.microsoft.com/office/drawing/2014/main" id="{BB14B4D2-9C48-CFE0-15CC-2C2156243273}"/>
                    </a:ext>
                  </a:extLst>
                </p:cNvPr>
                <p:cNvSpPr/>
                <p:nvPr/>
              </p:nvSpPr>
              <p:spPr>
                <a:xfrm>
                  <a:off x="1009676" y="3507675"/>
                  <a:ext cx="177403" cy="45868"/>
                </a:xfrm>
                <a:custGeom>
                  <a:avLst/>
                  <a:gdLst/>
                  <a:ahLst/>
                  <a:cxnLst/>
                  <a:rect l="l" t="t" r="r" b="b"/>
                  <a:pathLst>
                    <a:path w="177403" h="45868" extrusionOk="0">
                      <a:moveTo>
                        <a:pt x="166170" y="23197"/>
                      </a:moveTo>
                      <a:cubicBezTo>
                        <a:pt x="160751" y="24078"/>
                        <a:pt x="155264" y="24532"/>
                        <a:pt x="149766" y="24556"/>
                      </a:cubicBezTo>
                      <a:cubicBezTo>
                        <a:pt x="127270" y="24532"/>
                        <a:pt x="105543" y="16750"/>
                        <a:pt x="88606" y="2649"/>
                      </a:cubicBezTo>
                      <a:cubicBezTo>
                        <a:pt x="84370" y="-883"/>
                        <a:pt x="78043" y="-883"/>
                        <a:pt x="73807" y="2649"/>
                      </a:cubicBezTo>
                      <a:cubicBezTo>
                        <a:pt x="56870" y="16750"/>
                        <a:pt x="35144" y="24532"/>
                        <a:pt x="12647" y="24556"/>
                      </a:cubicBezTo>
                      <a:cubicBezTo>
                        <a:pt x="6492" y="23813"/>
                        <a:pt x="870" y="27962"/>
                        <a:pt x="90" y="33824"/>
                      </a:cubicBezTo>
                      <a:cubicBezTo>
                        <a:pt x="-690" y="39686"/>
                        <a:pt x="3667" y="45041"/>
                        <a:pt x="9822" y="45783"/>
                      </a:cubicBezTo>
                      <a:cubicBezTo>
                        <a:pt x="10760" y="45896"/>
                        <a:pt x="11709" y="45896"/>
                        <a:pt x="12647" y="45783"/>
                      </a:cubicBezTo>
                      <a:cubicBezTo>
                        <a:pt x="37306" y="45759"/>
                        <a:pt x="61306" y="38199"/>
                        <a:pt x="81117" y="24216"/>
                      </a:cubicBezTo>
                      <a:cubicBezTo>
                        <a:pt x="100995" y="38202"/>
                        <a:pt x="125052" y="45759"/>
                        <a:pt x="149766" y="45783"/>
                      </a:cubicBezTo>
                      <a:cubicBezTo>
                        <a:pt x="159100" y="45716"/>
                        <a:pt x="168388" y="44519"/>
                        <a:pt x="177404" y="42217"/>
                      </a:cubicBezTo>
                      <a:cubicBezTo>
                        <a:pt x="173107" y="36187"/>
                        <a:pt x="169350" y="29825"/>
                        <a:pt x="166170" y="23197"/>
                      </a:cubicBezTo>
                      <a:close/>
                    </a:path>
                  </a:pathLst>
                </a:custGeom>
                <a:solidFill>
                  <a:srgbClr val="B7B7B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350">
                    <a:solidFill>
                      <a:srgbClr val="262626"/>
                    </a:solidFill>
                    <a:latin typeface="Arial"/>
                    <a:ea typeface="Arial"/>
                    <a:cs typeface="Arial"/>
                    <a:sym typeface="Arial"/>
                  </a:endParaRPr>
                </a:p>
              </p:txBody>
            </p:sp>
            <p:sp>
              <p:nvSpPr>
                <p:cNvPr id="40" name="Google Shape;514;p59">
                  <a:extLst>
                    <a:ext uri="{FF2B5EF4-FFF2-40B4-BE49-F238E27FC236}">
                      <a16:creationId xmlns:a16="http://schemas.microsoft.com/office/drawing/2014/main" id="{7384E2FD-F62A-6BF2-F8DC-D93DC17CC8D0}"/>
                    </a:ext>
                  </a:extLst>
                </p:cNvPr>
                <p:cNvSpPr/>
                <p:nvPr/>
              </p:nvSpPr>
              <p:spPr>
                <a:xfrm>
                  <a:off x="1412283" y="3507636"/>
                  <a:ext cx="168694" cy="45822"/>
                </a:xfrm>
                <a:custGeom>
                  <a:avLst/>
                  <a:gdLst/>
                  <a:ahLst/>
                  <a:cxnLst/>
                  <a:rect l="l" t="t" r="r" b="b"/>
                  <a:pathLst>
                    <a:path w="168694" h="45822" extrusionOk="0">
                      <a:moveTo>
                        <a:pt x="158873" y="24595"/>
                      </a:moveTo>
                      <a:cubicBezTo>
                        <a:pt x="136498" y="24490"/>
                        <a:pt x="114914" y="16714"/>
                        <a:pt x="98069" y="2689"/>
                      </a:cubicBezTo>
                      <a:cubicBezTo>
                        <a:pt x="93922" y="-896"/>
                        <a:pt x="87596" y="-896"/>
                        <a:pt x="83448" y="2689"/>
                      </a:cubicBezTo>
                      <a:cubicBezTo>
                        <a:pt x="66464" y="16829"/>
                        <a:pt x="44668" y="24613"/>
                        <a:pt x="22110" y="24595"/>
                      </a:cubicBezTo>
                      <a:cubicBezTo>
                        <a:pt x="18710" y="24481"/>
                        <a:pt x="15317" y="24198"/>
                        <a:pt x="11947" y="23746"/>
                      </a:cubicBezTo>
                      <a:cubicBezTo>
                        <a:pt x="8596" y="30696"/>
                        <a:pt x="4599" y="37346"/>
                        <a:pt x="0" y="43615"/>
                      </a:cubicBezTo>
                      <a:cubicBezTo>
                        <a:pt x="7279" y="45029"/>
                        <a:pt x="14682" y="45770"/>
                        <a:pt x="22110" y="45822"/>
                      </a:cubicBezTo>
                      <a:cubicBezTo>
                        <a:pt x="46642" y="45692"/>
                        <a:pt x="70494" y="38138"/>
                        <a:pt x="90224" y="24256"/>
                      </a:cubicBezTo>
                      <a:cubicBezTo>
                        <a:pt x="110102" y="38242"/>
                        <a:pt x="134159" y="45799"/>
                        <a:pt x="158873" y="45822"/>
                      </a:cubicBezTo>
                      <a:cubicBezTo>
                        <a:pt x="165028" y="45080"/>
                        <a:pt x="169384" y="39726"/>
                        <a:pt x="168605" y="33864"/>
                      </a:cubicBezTo>
                      <a:cubicBezTo>
                        <a:pt x="167959" y="29022"/>
                        <a:pt x="163956" y="25209"/>
                        <a:pt x="158873" y="24595"/>
                      </a:cubicBezTo>
                      <a:close/>
                    </a:path>
                  </a:pathLst>
                </a:custGeom>
                <a:solidFill>
                  <a:srgbClr val="C8C8C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350">
                    <a:solidFill>
                      <a:srgbClr val="262626"/>
                    </a:solidFill>
                    <a:latin typeface="Arial"/>
                    <a:ea typeface="Arial"/>
                    <a:cs typeface="Arial"/>
                    <a:sym typeface="Arial"/>
                  </a:endParaRPr>
                </a:p>
              </p:txBody>
            </p:sp>
          </p:grpSp>
        </p:grpSp>
      </p:grpSp>
      <p:grpSp>
        <p:nvGrpSpPr>
          <p:cNvPr id="45" name="Grupa 44">
            <a:extLst>
              <a:ext uri="{FF2B5EF4-FFF2-40B4-BE49-F238E27FC236}">
                <a16:creationId xmlns:a16="http://schemas.microsoft.com/office/drawing/2014/main" id="{D223B990-7645-6838-0794-9BEF193266CB}"/>
              </a:ext>
            </a:extLst>
          </p:cNvPr>
          <p:cNvGrpSpPr/>
          <p:nvPr/>
        </p:nvGrpSpPr>
        <p:grpSpPr>
          <a:xfrm>
            <a:off x="6977568" y="2251845"/>
            <a:ext cx="1172190" cy="1170869"/>
            <a:chOff x="6506583" y="1113578"/>
            <a:chExt cx="1172190" cy="1170869"/>
          </a:xfrm>
        </p:grpSpPr>
        <p:sp>
          <p:nvSpPr>
            <p:cNvPr id="24" name="Google Shape;515;p59">
              <a:extLst>
                <a:ext uri="{FF2B5EF4-FFF2-40B4-BE49-F238E27FC236}">
                  <a16:creationId xmlns:a16="http://schemas.microsoft.com/office/drawing/2014/main" id="{3D47221D-9466-F6FA-0E0B-3B6AC01E5BE3}"/>
                </a:ext>
              </a:extLst>
            </p:cNvPr>
            <p:cNvSpPr/>
            <p:nvPr/>
          </p:nvSpPr>
          <p:spPr>
            <a:xfrm>
              <a:off x="6506583" y="1113578"/>
              <a:ext cx="1172190" cy="1170869"/>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516;p59">
              <a:extLst>
                <a:ext uri="{FF2B5EF4-FFF2-40B4-BE49-F238E27FC236}">
                  <a16:creationId xmlns:a16="http://schemas.microsoft.com/office/drawing/2014/main" id="{8FD06891-F7A9-42A8-0FAF-4AD192526A37}"/>
                </a:ext>
              </a:extLst>
            </p:cNvPr>
            <p:cNvSpPr/>
            <p:nvPr/>
          </p:nvSpPr>
          <p:spPr>
            <a:xfrm>
              <a:off x="6749956" y="1349841"/>
              <a:ext cx="734524" cy="698344"/>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29B5E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sp>
        <p:nvSpPr>
          <p:cNvPr id="26" name="Google Shape;517;p59">
            <a:extLst>
              <a:ext uri="{FF2B5EF4-FFF2-40B4-BE49-F238E27FC236}">
                <a16:creationId xmlns:a16="http://schemas.microsoft.com/office/drawing/2014/main" id="{19CEA1C2-B913-BA50-C83C-7237C7963808}"/>
              </a:ext>
            </a:extLst>
          </p:cNvPr>
          <p:cNvSpPr/>
          <p:nvPr/>
        </p:nvSpPr>
        <p:spPr>
          <a:xfrm>
            <a:off x="8342207" y="1691346"/>
            <a:ext cx="327614" cy="4795758"/>
          </a:xfrm>
          <a:prstGeom prst="leftBrace">
            <a:avLst>
              <a:gd name="adj1" fmla="val 50000"/>
              <a:gd name="adj2" fmla="val 24161"/>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sp>
        <p:nvSpPr>
          <p:cNvPr id="46" name="pole tekstowe 45">
            <a:extLst>
              <a:ext uri="{FF2B5EF4-FFF2-40B4-BE49-F238E27FC236}">
                <a16:creationId xmlns:a16="http://schemas.microsoft.com/office/drawing/2014/main" id="{6110B5E9-C55F-B625-F8D0-34BFF47F0D51}"/>
              </a:ext>
            </a:extLst>
          </p:cNvPr>
          <p:cNvSpPr txBox="1"/>
          <p:nvPr/>
        </p:nvSpPr>
        <p:spPr>
          <a:xfrm>
            <a:off x="9160910" y="1722533"/>
            <a:ext cx="3031089" cy="4775218"/>
          </a:xfrm>
          <a:prstGeom prst="rect">
            <a:avLst/>
          </a:prstGeom>
          <a:noFill/>
        </p:spPr>
        <p:txBody>
          <a:bodyPr wrap="square" rtlCol="0">
            <a:spAutoFit/>
          </a:bodyPr>
          <a:lstStyle/>
          <a:p>
            <a:pPr>
              <a:lnSpc>
                <a:spcPct val="80000"/>
              </a:lnSpc>
            </a:pPr>
            <a:r>
              <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Wszystkie dane</a:t>
            </a: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Jeden silnik</a:t>
            </a: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Zarządzanie</a:t>
            </a: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Globalne połączenie</a:t>
            </a: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Samo-administrujące</a:t>
            </a: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Programowalne</a:t>
            </a: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endPar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sz="2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Rynek i monetyzacja</a:t>
            </a:r>
          </a:p>
        </p:txBody>
      </p:sp>
      <p:pic>
        <p:nvPicPr>
          <p:cNvPr id="48" name="Grafika 47" descr="Znacznik wyboru z wypełnieniem pełnym">
            <a:extLst>
              <a:ext uri="{FF2B5EF4-FFF2-40B4-BE49-F238E27FC236}">
                <a16:creationId xmlns:a16="http://schemas.microsoft.com/office/drawing/2014/main" id="{5D2EA57F-77B9-2613-BE5E-A656DF2ABB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1498" y="1669924"/>
            <a:ext cx="407735" cy="407735"/>
          </a:xfrm>
          <a:prstGeom prst="rect">
            <a:avLst/>
          </a:prstGeom>
        </p:spPr>
      </p:pic>
      <p:pic>
        <p:nvPicPr>
          <p:cNvPr id="49" name="Grafika 48" descr="Znacznik wyboru z wypełnieniem pełnym">
            <a:extLst>
              <a:ext uri="{FF2B5EF4-FFF2-40B4-BE49-F238E27FC236}">
                <a16:creationId xmlns:a16="http://schemas.microsoft.com/office/drawing/2014/main" id="{899D58B2-FECB-4096-D373-A94A851214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1497" y="2366234"/>
            <a:ext cx="407735" cy="407735"/>
          </a:xfrm>
          <a:prstGeom prst="rect">
            <a:avLst/>
          </a:prstGeom>
        </p:spPr>
      </p:pic>
      <p:pic>
        <p:nvPicPr>
          <p:cNvPr id="50" name="Grafika 49" descr="Znacznik wyboru z wypełnieniem pełnym">
            <a:extLst>
              <a:ext uri="{FF2B5EF4-FFF2-40B4-BE49-F238E27FC236}">
                <a16:creationId xmlns:a16="http://schemas.microsoft.com/office/drawing/2014/main" id="{112D2309-D2C3-8070-6EBB-2E1E2A2E87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1497" y="3080744"/>
            <a:ext cx="407735" cy="407735"/>
          </a:xfrm>
          <a:prstGeom prst="rect">
            <a:avLst/>
          </a:prstGeom>
        </p:spPr>
      </p:pic>
      <p:pic>
        <p:nvPicPr>
          <p:cNvPr id="51" name="Grafika 50" descr="Znacznik wyboru z wypełnieniem pełnym">
            <a:extLst>
              <a:ext uri="{FF2B5EF4-FFF2-40B4-BE49-F238E27FC236}">
                <a16:creationId xmlns:a16="http://schemas.microsoft.com/office/drawing/2014/main" id="{450DA2E7-44EB-659E-A0E0-6650724013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1497" y="3803491"/>
            <a:ext cx="407735" cy="407735"/>
          </a:xfrm>
          <a:prstGeom prst="rect">
            <a:avLst/>
          </a:prstGeom>
        </p:spPr>
      </p:pic>
      <p:pic>
        <p:nvPicPr>
          <p:cNvPr id="52" name="Grafika 51" descr="Znacznik wyboru z wypełnieniem pełnym">
            <a:extLst>
              <a:ext uri="{FF2B5EF4-FFF2-40B4-BE49-F238E27FC236}">
                <a16:creationId xmlns:a16="http://schemas.microsoft.com/office/drawing/2014/main" id="{AB0362E1-230C-5C32-92D8-AA3BAB9396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1496" y="4576474"/>
            <a:ext cx="407735" cy="407735"/>
          </a:xfrm>
          <a:prstGeom prst="rect">
            <a:avLst/>
          </a:prstGeom>
        </p:spPr>
      </p:pic>
      <p:pic>
        <p:nvPicPr>
          <p:cNvPr id="53" name="Grafika 52" descr="Znacznik wyboru z wypełnieniem pełnym">
            <a:extLst>
              <a:ext uri="{FF2B5EF4-FFF2-40B4-BE49-F238E27FC236}">
                <a16:creationId xmlns:a16="http://schemas.microsoft.com/office/drawing/2014/main" id="{C87D1B86-ECB4-AC88-8B95-CF46E6B739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1496" y="5290984"/>
            <a:ext cx="407735" cy="407735"/>
          </a:xfrm>
          <a:prstGeom prst="rect">
            <a:avLst/>
          </a:prstGeom>
        </p:spPr>
      </p:pic>
      <p:pic>
        <p:nvPicPr>
          <p:cNvPr id="54" name="Grafika 53" descr="Znacznik wyboru z wypełnieniem pełnym">
            <a:extLst>
              <a:ext uri="{FF2B5EF4-FFF2-40B4-BE49-F238E27FC236}">
                <a16:creationId xmlns:a16="http://schemas.microsoft.com/office/drawing/2014/main" id="{251211BF-B539-CACE-B7B3-797635898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1496" y="6013731"/>
            <a:ext cx="407735" cy="407735"/>
          </a:xfrm>
          <a:prstGeom prst="rect">
            <a:avLst/>
          </a:prstGeom>
        </p:spPr>
      </p:pic>
    </p:spTree>
    <p:extLst>
      <p:ext uri="{BB962C8B-B14F-4D97-AF65-F5344CB8AC3E}">
        <p14:creationId xmlns:p14="http://schemas.microsoft.com/office/powerpoint/2010/main" val="2853786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p:cNvSpPr txBox="1"/>
          <p:nvPr/>
        </p:nvSpPr>
        <p:spPr>
          <a:xfrm>
            <a:off x="1069717" y="1177481"/>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Snowflake = Data Cloud</a:t>
            </a:r>
          </a:p>
        </p:txBody>
      </p:sp>
      <p:sp>
        <p:nvSpPr>
          <p:cNvPr id="5" name="Google Shape;481;p57">
            <a:extLst>
              <a:ext uri="{FF2B5EF4-FFF2-40B4-BE49-F238E27FC236}">
                <a16:creationId xmlns:a16="http://schemas.microsoft.com/office/drawing/2014/main" id="{5B854E42-A88E-85A2-284B-0634CBF34062}"/>
              </a:ext>
            </a:extLst>
          </p:cNvPr>
          <p:cNvSpPr txBox="1">
            <a:spLocks noGrp="1"/>
          </p:cNvSpPr>
          <p:nvPr/>
        </p:nvSpPr>
        <p:spPr>
          <a:xfrm>
            <a:off x="1069717" y="1859959"/>
            <a:ext cx="6434953"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5000"/>
              </a:lnSpc>
              <a:spcBef>
                <a:spcPts val="0"/>
              </a:spcBef>
              <a:spcAft>
                <a:spcPts val="0"/>
              </a:spcAft>
              <a:buClr>
                <a:schemeClr val="dk1"/>
              </a:buClr>
              <a:buSzPts val="2600"/>
              <a:buFont typeface="Arial"/>
              <a:buNone/>
              <a:defRPr sz="2600" b="1" i="0" u="none" strike="noStrike" cap="none">
                <a:solidFill>
                  <a:schemeClr val="dk1"/>
                </a:solidFill>
                <a:latin typeface="Arial"/>
                <a:ea typeface="Arial"/>
                <a:cs typeface="Arial"/>
                <a:sym typeface="Arial"/>
              </a:defRPr>
            </a:lvl1pPr>
            <a:lvl2pPr marR="0" lvl="1"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2pPr>
            <a:lvl3pPr marR="0" lvl="2"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3pPr>
            <a:lvl4pPr marR="0" lvl="3"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4pPr>
            <a:lvl5pPr marR="0" lvl="4"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5pPr>
            <a:lvl6pPr marR="0" lvl="5"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6pPr>
            <a:lvl7pPr marR="0" lvl="6"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7pPr>
            <a:lvl8pPr marR="0" lvl="7" algn="l" rtl="0">
              <a:lnSpc>
                <a:spcPct val="105000"/>
              </a:lnSpc>
              <a:spcBef>
                <a:spcPts val="100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8pPr>
            <a:lvl9pPr marR="0" lvl="8" algn="l" rtl="0">
              <a:lnSpc>
                <a:spcPct val="105000"/>
              </a:lnSpc>
              <a:spcBef>
                <a:spcPts val="1000"/>
              </a:spcBef>
              <a:spcAft>
                <a:spcPts val="100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9pPr>
          </a:lstStyle>
          <a:p>
            <a:pPr>
              <a:spcAft>
                <a:spcPts val="1000"/>
              </a:spcAft>
            </a:pPr>
            <a:r>
              <a:rPr lang="pl-PL"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Data Cloud to globalna sieć, która łączy Cię z danymi, aplikacjami i usługami o kluczowym znaczeniu dla Twojej firmy.</a:t>
            </a:r>
            <a:endParaRPr lang="pl-PL" sz="260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marL="0" lvl="0" indent="0" algn="l" rtl="0">
              <a:spcBef>
                <a:spcPts val="0"/>
              </a:spcBef>
              <a:spcAft>
                <a:spcPts val="1000"/>
              </a:spcAft>
              <a:buNone/>
            </a:pPr>
            <a:endParaRPr dirty="0"/>
          </a:p>
        </p:txBody>
      </p:sp>
      <p:pic>
        <p:nvPicPr>
          <p:cNvPr id="7" name="Google Shape;483;p57">
            <a:extLst>
              <a:ext uri="{FF2B5EF4-FFF2-40B4-BE49-F238E27FC236}">
                <a16:creationId xmlns:a16="http://schemas.microsoft.com/office/drawing/2014/main" id="{A1A5A6B1-BB7D-BC31-3B02-A55579005EF7}"/>
              </a:ext>
            </a:extLst>
          </p:cNvPr>
          <p:cNvPicPr preferRelativeResize="0"/>
          <p:nvPr/>
        </p:nvPicPr>
        <p:blipFill rotWithShape="1">
          <a:blip r:embed="rId3">
            <a:alphaModFix/>
          </a:blip>
          <a:srcRect l="26686"/>
          <a:stretch/>
        </p:blipFill>
        <p:spPr>
          <a:xfrm>
            <a:off x="6700282" y="1283918"/>
            <a:ext cx="5491718" cy="5574082"/>
          </a:xfrm>
          <a:prstGeom prst="rect">
            <a:avLst/>
          </a:prstGeom>
          <a:noFill/>
          <a:ln>
            <a:noFill/>
          </a:ln>
        </p:spPr>
      </p:pic>
    </p:spTree>
    <p:extLst>
      <p:ext uri="{BB962C8B-B14F-4D97-AF65-F5344CB8AC3E}">
        <p14:creationId xmlns:p14="http://schemas.microsoft.com/office/powerpoint/2010/main" val="4186425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ole tekstowe 6">
            <a:extLst>
              <a:ext uri="{FF2B5EF4-FFF2-40B4-BE49-F238E27FC236}">
                <a16:creationId xmlns:a16="http://schemas.microsoft.com/office/drawing/2014/main" id="{24E43E2F-0795-5F5E-D10A-19A89019BF02}"/>
              </a:ext>
            </a:extLst>
          </p:cNvPr>
          <p:cNvSpPr txBox="1"/>
          <p:nvPr/>
        </p:nvSpPr>
        <p:spPr>
          <a:xfrm>
            <a:off x="1069717" y="1177481"/>
            <a:ext cx="8496315" cy="492443"/>
          </a:xfrm>
          <a:prstGeom prst="rect">
            <a:avLst/>
          </a:prstGeom>
          <a:noFill/>
        </p:spPr>
        <p:txBody>
          <a:bodyPr wrap="square" rtlCol="0">
            <a:spAutoFit/>
          </a:bodyPr>
          <a:lstStyle/>
          <a:p>
            <a:r>
              <a:rPr lang="pl-PL" sz="260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Co to jest Snowpark?</a:t>
            </a:r>
          </a:p>
        </p:txBody>
      </p:sp>
      <p:pic>
        <p:nvPicPr>
          <p:cNvPr id="11" name="Obraz 10">
            <a:extLst>
              <a:ext uri="{FF2B5EF4-FFF2-40B4-BE49-F238E27FC236}">
                <a16:creationId xmlns:a16="http://schemas.microsoft.com/office/drawing/2014/main" id="{A12B5586-31D7-4732-CF29-DA14268BA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846" y="1812356"/>
            <a:ext cx="9891402" cy="4764290"/>
          </a:xfrm>
          <a:prstGeom prst="rect">
            <a:avLst/>
          </a:prstGeom>
        </p:spPr>
      </p:pic>
    </p:spTree>
    <p:extLst>
      <p:ext uri="{BB962C8B-B14F-4D97-AF65-F5344CB8AC3E}">
        <p14:creationId xmlns:p14="http://schemas.microsoft.com/office/powerpoint/2010/main" val="3755014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ole tekstowe 2"/>
          <p:cNvSpPr txBox="1"/>
          <p:nvPr/>
        </p:nvSpPr>
        <p:spPr>
          <a:xfrm>
            <a:off x="0" y="966859"/>
            <a:ext cx="12192000" cy="646331"/>
          </a:xfrm>
          <a:prstGeom prst="rect">
            <a:avLst/>
          </a:prstGeom>
          <a:noFill/>
        </p:spPr>
        <p:txBody>
          <a:bodyPr wrap="square" rtlCol="0">
            <a:spAutoFit/>
          </a:bodyPr>
          <a:lstStyle/>
          <a:p>
            <a:pPr algn="ctr"/>
            <a:r>
              <a:rPr lang="pl-PL" sz="3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Scenariusz</a:t>
            </a:r>
          </a:p>
        </p:txBody>
      </p:sp>
      <p:sp>
        <p:nvSpPr>
          <p:cNvPr id="2" name="pole tekstowe 1">
            <a:extLst>
              <a:ext uri="{FF2B5EF4-FFF2-40B4-BE49-F238E27FC236}">
                <a16:creationId xmlns:a16="http://schemas.microsoft.com/office/drawing/2014/main" id="{4786917F-FA37-0468-E560-916FB12CF9CE}"/>
              </a:ext>
            </a:extLst>
          </p:cNvPr>
          <p:cNvSpPr txBox="1"/>
          <p:nvPr/>
        </p:nvSpPr>
        <p:spPr>
          <a:xfrm>
            <a:off x="301840" y="1613190"/>
            <a:ext cx="11549847" cy="830997"/>
          </a:xfrm>
          <a:prstGeom prst="rect">
            <a:avLst/>
          </a:prstGeom>
          <a:noFill/>
        </p:spPr>
        <p:txBody>
          <a:bodyPr wrap="square" rtlCol="0">
            <a:spAutoFit/>
          </a:bodyPr>
          <a:lstStyle/>
          <a:p>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Cel: Przewidzenie przyszłego ROI (zwrotu z inwestycji) na podstawie nakładów reklamowych w różnych kanałach.</a:t>
            </a:r>
          </a:p>
        </p:txBody>
      </p:sp>
      <p:sp>
        <p:nvSpPr>
          <p:cNvPr id="4" name="pole tekstowe 3">
            <a:extLst>
              <a:ext uri="{FF2B5EF4-FFF2-40B4-BE49-F238E27FC236}">
                <a16:creationId xmlns:a16="http://schemas.microsoft.com/office/drawing/2014/main" id="{D55D5423-6A59-65B3-4BEF-06A2CADCF450}"/>
              </a:ext>
            </a:extLst>
          </p:cNvPr>
          <p:cNvSpPr txBox="1"/>
          <p:nvPr/>
        </p:nvSpPr>
        <p:spPr>
          <a:xfrm>
            <a:off x="301837" y="2567297"/>
            <a:ext cx="11549847" cy="2308324"/>
          </a:xfrm>
          <a:prstGeom prst="rect">
            <a:avLst/>
          </a:prstGeom>
          <a:noFill/>
        </p:spPr>
        <p:txBody>
          <a:bodyPr wrap="square" rtlCol="0">
            <a:spAutoFit/>
          </a:bodyPr>
          <a:lstStyle/>
          <a:p>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Kroki: </a:t>
            </a:r>
          </a:p>
          <a:p>
            <a:pPr marL="457200" indent="-457200">
              <a:buFont typeface="Arial" panose="020B0604020202020204" pitchFamily="34" charset="0"/>
              <a:buChar char="•"/>
            </a:pPr>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Przygotowanie danych.</a:t>
            </a:r>
          </a:p>
          <a:p>
            <a:pPr marL="457200" indent="-457200">
              <a:buFont typeface="Arial" panose="020B0604020202020204" pitchFamily="34" charset="0"/>
              <a:buChar char="•"/>
            </a:pPr>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Analiza danych.</a:t>
            </a:r>
          </a:p>
          <a:p>
            <a:pPr marL="457200" indent="-457200">
              <a:buFont typeface="Arial" panose="020B0604020202020204" pitchFamily="34" charset="0"/>
              <a:buChar char="•"/>
            </a:pPr>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Wytrenowanie modelu regresji liniowej.</a:t>
            </a:r>
          </a:p>
          <a:p>
            <a:pPr marL="457200" indent="-457200">
              <a:buFont typeface="Arial" panose="020B0604020202020204" pitchFamily="34" charset="0"/>
              <a:buChar char="•"/>
            </a:pPr>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Ocena jakości modelu.</a:t>
            </a:r>
          </a:p>
          <a:p>
            <a:pPr marL="457200" indent="-457200">
              <a:buFont typeface="Arial" panose="020B0604020202020204" pitchFamily="34" charset="0"/>
              <a:buChar char="•"/>
            </a:pPr>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Przewidywanie przyszłego ROI.</a:t>
            </a:r>
          </a:p>
        </p:txBody>
      </p:sp>
      <p:sp>
        <p:nvSpPr>
          <p:cNvPr id="5" name="pole tekstowe 4">
            <a:extLst>
              <a:ext uri="{FF2B5EF4-FFF2-40B4-BE49-F238E27FC236}">
                <a16:creationId xmlns:a16="http://schemas.microsoft.com/office/drawing/2014/main" id="{BA30C9A6-8BF3-7BDF-D72F-01D63A337A86}"/>
              </a:ext>
            </a:extLst>
          </p:cNvPr>
          <p:cNvSpPr txBox="1"/>
          <p:nvPr/>
        </p:nvSpPr>
        <p:spPr>
          <a:xfrm>
            <a:off x="301838" y="4998731"/>
            <a:ext cx="11549847" cy="1200329"/>
          </a:xfrm>
          <a:prstGeom prst="rect">
            <a:avLst/>
          </a:prstGeom>
          <a:noFill/>
        </p:spPr>
        <p:txBody>
          <a:bodyPr wrap="square" rtlCol="0">
            <a:spAutoFit/>
          </a:bodyPr>
          <a:lstStyle/>
          <a:p>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Prezentacja wyników:</a:t>
            </a:r>
          </a:p>
          <a:p>
            <a:pPr marL="457200" indent="-457200">
              <a:buFont typeface="Arial" panose="020B0604020202020204" pitchFamily="34" charset="0"/>
              <a:buChar char="•"/>
            </a:pPr>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Interaktywny raport w Streamlit.</a:t>
            </a:r>
          </a:p>
          <a:p>
            <a:pPr marL="457200" indent="-457200">
              <a:buFont typeface="Arial" panose="020B0604020202020204" pitchFamily="34" charset="0"/>
              <a:buChar char="•"/>
            </a:pPr>
            <a:r>
              <a:rPr lang="pl-PL"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Wizualizacja danych i prognozowanego ROI.</a:t>
            </a:r>
          </a:p>
        </p:txBody>
      </p:sp>
    </p:spTree>
    <p:extLst>
      <p:ext uri="{BB962C8B-B14F-4D97-AF65-F5344CB8AC3E}">
        <p14:creationId xmlns:p14="http://schemas.microsoft.com/office/powerpoint/2010/main" val="604464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C_szablon_prezentacji_v2.potx" id="{D8DD1ECB-5C19-4406-8AA8-0B848C9968D8}" vid="{663F6E2F-1D7D-44E1-A9A2-BC5B2F28F7D3}"/>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7219249-621b-4117-8472-4c85b6ccf211">
      <Terms xmlns="http://schemas.microsoft.com/office/infopath/2007/PartnerControls"/>
    </lcf76f155ced4ddcb4097134ff3c332f>
    <TaxCatchAll xmlns="b20e6869-dff3-42b0-b456-919f3555a5f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B400435910F914AA27C61873C4C4D7F" ma:contentTypeVersion="19" ma:contentTypeDescription="Utwórz nowy dokument." ma:contentTypeScope="" ma:versionID="5430553e57c2d7a53875abb63e1dd1ba">
  <xsd:schema xmlns:xsd="http://www.w3.org/2001/XMLSchema" xmlns:xs="http://www.w3.org/2001/XMLSchema" xmlns:p="http://schemas.microsoft.com/office/2006/metadata/properties" xmlns:ns2="b20e6869-dff3-42b0-b456-919f3555a5f1" xmlns:ns3="47219249-621b-4117-8472-4c85b6ccf211" targetNamespace="http://schemas.microsoft.com/office/2006/metadata/properties" ma:root="true" ma:fieldsID="d3009083ed4d4143a2dc3e4e836c8347" ns2:_="" ns3:_="">
    <xsd:import namespace="b20e6869-dff3-42b0-b456-919f3555a5f1"/>
    <xsd:import namespace="47219249-621b-4117-8472-4c85b6ccf21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2:TaxCatchAll" minOccurs="0"/>
                <xsd:element ref="ns3:lcf76f155ced4ddcb4097134ff3c332f"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0e6869-dff3-42b0-b456-919f3555a5f1"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TaxCatchAll" ma:index="20" nillable="true" ma:displayName="Taxonomy Catch All Column" ma:hidden="true" ma:list="{caca0451-846f-4657-aacd-2efcd5563b3d}" ma:internalName="TaxCatchAll" ma:showField="CatchAllData" ma:web="b20e6869-dff3-42b0-b456-919f3555a5f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7219249-621b-4117-8472-4c85b6ccf21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Tagi obrazów" ma:readOnly="false" ma:fieldId="{5cf76f15-5ced-4ddc-b409-7134ff3c332f}" ma:taxonomyMulti="true" ma:sspId="f8e5803a-2701-4fdc-80e7-e6862e0b3451"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F6217A-A4A0-41BC-B1D8-598FCBFD91EC}">
  <ds:schemaRefs>
    <ds:schemaRef ds:uri="http://schemas.microsoft.com/sharepoint/v3/contenttype/forms"/>
  </ds:schemaRefs>
</ds:datastoreItem>
</file>

<file path=customXml/itemProps2.xml><?xml version="1.0" encoding="utf-8"?>
<ds:datastoreItem xmlns:ds="http://schemas.openxmlformats.org/officeDocument/2006/customXml" ds:itemID="{26363AD3-582B-4F0D-96AC-914EFABF8E24}">
  <ds:schemaRefs>
    <ds:schemaRef ds:uri="47219249-621b-4117-8472-4c85b6ccf211"/>
    <ds:schemaRef ds:uri="b20e6869-dff3-42b0-b456-919f3555a5f1"/>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906AE80-6405-4000-A6F6-4BF89BAB5B99}">
  <ds:schemaRefs>
    <ds:schemaRef ds:uri="47219249-621b-4117-8472-4c85b6ccf211"/>
    <ds:schemaRef ds:uri="b20e6869-dff3-42b0-b456-919f3555a5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DataSaturday_Lublin - ML z wykorzystaniem Snowflake Snowpark Python</Template>
  <TotalTime>1039</TotalTime>
  <Words>534</Words>
  <Application>Microsoft Office PowerPoint</Application>
  <PresentationFormat>Panoramiczny</PresentationFormat>
  <Paragraphs>87</Paragraphs>
  <Slides>15</Slides>
  <Notes>3</Notes>
  <HiddenSlides>2</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15</vt:i4>
      </vt:variant>
    </vt:vector>
  </HeadingPairs>
  <TitlesOfParts>
    <vt:vector size="21" baseType="lpstr">
      <vt:lpstr>Arial</vt:lpstr>
      <vt:lpstr>Calibri</vt:lpstr>
      <vt:lpstr>Calibri Light</vt:lpstr>
      <vt:lpstr>Open Sans</vt:lpstr>
      <vt:lpstr>Open Sans ExtraBold</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Michał Gołoś</dc:creator>
  <cp:lastModifiedBy>Michał Gołoś</cp:lastModifiedBy>
  <cp:revision>2</cp:revision>
  <dcterms:created xsi:type="dcterms:W3CDTF">2023-09-28T00:02:39Z</dcterms:created>
  <dcterms:modified xsi:type="dcterms:W3CDTF">2023-09-29T21:22:05Z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0x0101008B400435910F914AA27C61873C4C4D7F</vt:lpwstr>
  </property>
</Properties>
</file>